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2" r:id="rId4"/>
    <p:sldId id="259" r:id="rId5"/>
    <p:sldId id="264" r:id="rId6"/>
    <p:sldId id="265" r:id="rId7"/>
    <p:sldId id="274" r:id="rId8"/>
    <p:sldId id="282" r:id="rId9"/>
    <p:sldId id="283" r:id="rId10"/>
    <p:sldId id="285" r:id="rId11"/>
    <p:sldId id="284" r:id="rId12"/>
    <p:sldId id="287" r:id="rId13"/>
    <p:sldId id="273" r:id="rId14"/>
    <p:sldId id="279" r:id="rId15"/>
  </p:sldIdLst>
  <p:sldSz cx="20104100" cy="11309350"/>
  <p:notesSz cx="20104100" cy="113093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610" y="10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AFB3BC-D01F-4EF2-832D-42E4CE759C1F}" type="doc">
      <dgm:prSet loTypeId="urn:microsoft.com/office/officeart/2005/8/layout/hProcess9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77443C6-11B4-46BB-9A18-7F0892536E51}">
      <dgm:prSet phldrT="[Текст]" custT="1"/>
      <dgm:spPr/>
      <dgm:t>
        <a:bodyPr/>
        <a:lstStyle/>
        <a:p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Подача заявки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A46423-D6AF-476E-8D58-B13A9201C8C0}" type="parTrans" cxnId="{F408D26D-5F1C-4F81-97B6-FFBD800B24A8}">
      <dgm:prSet/>
      <dgm:spPr/>
      <dgm:t>
        <a:bodyPr/>
        <a:lstStyle/>
        <a:p>
          <a:endParaRPr lang="ru-RU"/>
        </a:p>
      </dgm:t>
    </dgm:pt>
    <dgm:pt modelId="{761ABD50-D2DE-478A-A037-2D308C0F55E1}" type="sibTrans" cxnId="{F408D26D-5F1C-4F81-97B6-FFBD800B24A8}">
      <dgm:prSet/>
      <dgm:spPr/>
      <dgm:t>
        <a:bodyPr/>
        <a:lstStyle/>
        <a:p>
          <a:endParaRPr lang="ru-RU"/>
        </a:p>
      </dgm:t>
    </dgm:pt>
    <dgm:pt modelId="{05167053-6779-4E9B-8C37-24865C3F2B09}">
      <dgm:prSet phldrT="[Текст]" custT="1"/>
      <dgm:spPr/>
      <dgm:t>
        <a:bodyPr/>
        <a:lstStyle/>
        <a:p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Подготовка и проведение презентации проекта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7E6F89-90C0-4870-988F-060E94B3602D}" type="parTrans" cxnId="{6B896F54-EE5C-4377-87DE-BCF78D317D28}">
      <dgm:prSet/>
      <dgm:spPr/>
      <dgm:t>
        <a:bodyPr/>
        <a:lstStyle/>
        <a:p>
          <a:endParaRPr lang="ru-RU"/>
        </a:p>
      </dgm:t>
    </dgm:pt>
    <dgm:pt modelId="{F1BFA9C3-9864-4DEB-8C63-5B3CDEAF9B56}" type="sibTrans" cxnId="{6B896F54-EE5C-4377-87DE-BCF78D317D28}">
      <dgm:prSet/>
      <dgm:spPr/>
      <dgm:t>
        <a:bodyPr/>
        <a:lstStyle/>
        <a:p>
          <a:endParaRPr lang="ru-RU"/>
        </a:p>
      </dgm:t>
    </dgm:pt>
    <dgm:pt modelId="{5E82030D-9FAE-4756-BC1D-84CBBAE1771C}">
      <dgm:prSet phldrT="[Текст]" custT="1"/>
      <dgm:spPr/>
      <dgm:t>
        <a:bodyPr/>
        <a:lstStyle/>
        <a:p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Заключение договора с ГК Турбулентность-ДОН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B95E4B-D80B-4910-BBEF-ADC44CFA084F}" type="parTrans" cxnId="{34489082-34A3-4716-86C5-57BD45E88DC1}">
      <dgm:prSet/>
      <dgm:spPr/>
      <dgm:t>
        <a:bodyPr/>
        <a:lstStyle/>
        <a:p>
          <a:endParaRPr lang="ru-RU"/>
        </a:p>
      </dgm:t>
    </dgm:pt>
    <dgm:pt modelId="{AA7D0929-5A13-4A49-A55E-AC0987D86281}" type="sibTrans" cxnId="{34489082-34A3-4716-86C5-57BD45E88DC1}">
      <dgm:prSet/>
      <dgm:spPr/>
      <dgm:t>
        <a:bodyPr/>
        <a:lstStyle/>
        <a:p>
          <a:endParaRPr lang="ru-RU"/>
        </a:p>
      </dgm:t>
    </dgm:pt>
    <dgm:pt modelId="{47615851-A72D-4C65-8D34-A77577E65B03}">
      <dgm:prSet phldrT="[Текст]" custT="1"/>
      <dgm:spPr/>
      <dgm:t>
        <a:bodyPr/>
        <a:lstStyle/>
        <a:p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Работа в ГК Турбулентность-ДОН в свободное от учебы время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9E6A9C-EABA-4468-8DA1-DA98CF12ED86}" type="parTrans" cxnId="{D09B4FD3-E8AC-4DE6-BC46-0F8BE21B13C8}">
      <dgm:prSet/>
      <dgm:spPr/>
      <dgm:t>
        <a:bodyPr/>
        <a:lstStyle/>
        <a:p>
          <a:endParaRPr lang="ru-RU"/>
        </a:p>
      </dgm:t>
    </dgm:pt>
    <dgm:pt modelId="{AAA90624-40F6-4428-9AC5-A61B1E83C4F6}" type="sibTrans" cxnId="{D09B4FD3-E8AC-4DE6-BC46-0F8BE21B13C8}">
      <dgm:prSet/>
      <dgm:spPr/>
      <dgm:t>
        <a:bodyPr/>
        <a:lstStyle/>
        <a:p>
          <a:endParaRPr lang="ru-RU"/>
        </a:p>
      </dgm:t>
    </dgm:pt>
    <dgm:pt modelId="{F77B4807-B68F-45FC-AC4C-116DCDD0E451}">
      <dgm:prSet phldrT="[Текст]" custT="1"/>
      <dgm:spPr/>
      <dgm:t>
        <a:bodyPr/>
        <a:lstStyle/>
        <a:p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Обучение по индивидуальной программе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A1371D-08D4-4BCB-B34A-6FFEC1A62820}" type="parTrans" cxnId="{82FD34E5-057C-44EC-88F8-156DEC4474D2}">
      <dgm:prSet/>
      <dgm:spPr/>
      <dgm:t>
        <a:bodyPr/>
        <a:lstStyle/>
        <a:p>
          <a:endParaRPr lang="ru-RU"/>
        </a:p>
      </dgm:t>
    </dgm:pt>
    <dgm:pt modelId="{55C8A0A0-4E53-4F56-9221-EE9C1AA23C9A}" type="sibTrans" cxnId="{82FD34E5-057C-44EC-88F8-156DEC4474D2}">
      <dgm:prSet/>
      <dgm:spPr/>
      <dgm:t>
        <a:bodyPr/>
        <a:lstStyle/>
        <a:p>
          <a:endParaRPr lang="ru-RU"/>
        </a:p>
      </dgm:t>
    </dgm:pt>
    <dgm:pt modelId="{FA408C7B-4FBF-40B2-93B9-855A7BA4516A}">
      <dgm:prSet phldrT="[Текст]" custT="1"/>
      <dgm:spPr/>
      <dgm:t>
        <a:bodyPr/>
        <a:lstStyle/>
        <a:p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Прохождение производственной практики в ГК Турбулентность-ДОН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220684-4210-48BD-A0CE-2F92B952D3E7}" type="parTrans" cxnId="{E2493222-CB62-43DE-B0EF-FA749E5A6DA1}">
      <dgm:prSet/>
      <dgm:spPr/>
      <dgm:t>
        <a:bodyPr/>
        <a:lstStyle/>
        <a:p>
          <a:endParaRPr lang="ru-RU"/>
        </a:p>
      </dgm:t>
    </dgm:pt>
    <dgm:pt modelId="{4EB928CC-1E09-4FC0-AE83-16066FC0CFEB}" type="sibTrans" cxnId="{E2493222-CB62-43DE-B0EF-FA749E5A6DA1}">
      <dgm:prSet/>
      <dgm:spPr/>
      <dgm:t>
        <a:bodyPr/>
        <a:lstStyle/>
        <a:p>
          <a:endParaRPr lang="ru-RU"/>
        </a:p>
      </dgm:t>
    </dgm:pt>
    <dgm:pt modelId="{B5278434-0EDF-4338-9190-A00F2B20E29A}">
      <dgm:prSet phldrT="[Текст]" custT="1"/>
      <dgm:spPr/>
      <dgm:t>
        <a:bodyPr/>
        <a:lstStyle/>
        <a:p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Защита дипломной работы в ВУЗе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98A69B-8B32-4888-8584-AEC74679E66A}" type="parTrans" cxnId="{D3CC27A7-95C7-4931-94E1-A62A1ECD9612}">
      <dgm:prSet/>
      <dgm:spPr/>
      <dgm:t>
        <a:bodyPr/>
        <a:lstStyle/>
        <a:p>
          <a:endParaRPr lang="ru-RU"/>
        </a:p>
      </dgm:t>
    </dgm:pt>
    <dgm:pt modelId="{8DE52FF1-85D9-4A4E-9163-CDB478387D17}" type="sibTrans" cxnId="{D3CC27A7-95C7-4931-94E1-A62A1ECD9612}">
      <dgm:prSet/>
      <dgm:spPr/>
      <dgm:t>
        <a:bodyPr/>
        <a:lstStyle/>
        <a:p>
          <a:endParaRPr lang="ru-RU"/>
        </a:p>
      </dgm:t>
    </dgm:pt>
    <dgm:pt modelId="{AE1F1B95-F492-486A-BD07-3AF9A09F5D0A}">
      <dgm:prSet phldrT="[Текст]" custT="1"/>
      <dgm:spPr/>
      <dgm:t>
        <a:bodyPr/>
        <a:lstStyle/>
        <a:p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Трудоустройство в ГК Турбулентность-ДОН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52E866-CE6C-468E-A7F9-3332DEC6822A}" type="parTrans" cxnId="{18D5A0E0-3F5C-4C89-A900-03F2DA05450B}">
      <dgm:prSet/>
      <dgm:spPr/>
      <dgm:t>
        <a:bodyPr/>
        <a:lstStyle/>
        <a:p>
          <a:endParaRPr lang="ru-RU"/>
        </a:p>
      </dgm:t>
    </dgm:pt>
    <dgm:pt modelId="{CB3252AE-ECF5-4FDC-9588-571DBC107E6C}" type="sibTrans" cxnId="{18D5A0E0-3F5C-4C89-A900-03F2DA05450B}">
      <dgm:prSet/>
      <dgm:spPr/>
      <dgm:t>
        <a:bodyPr/>
        <a:lstStyle/>
        <a:p>
          <a:endParaRPr lang="ru-RU"/>
        </a:p>
      </dgm:t>
    </dgm:pt>
    <dgm:pt modelId="{7673253B-ED81-4DB8-BA27-02A152FDA2B8}" type="pres">
      <dgm:prSet presAssocID="{41AFB3BC-D01F-4EF2-832D-42E4CE759C1F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45EAE0-406B-4654-9E87-971DE9C50697}" type="pres">
      <dgm:prSet presAssocID="{41AFB3BC-D01F-4EF2-832D-42E4CE759C1F}" presName="arrow" presStyleLbl="bgShp" presStyleIdx="0" presStyleCnt="1"/>
      <dgm:spPr/>
    </dgm:pt>
    <dgm:pt modelId="{33097537-0B35-482A-A210-D2F440B93BC9}" type="pres">
      <dgm:prSet presAssocID="{41AFB3BC-D01F-4EF2-832D-42E4CE759C1F}" presName="linearProcess" presStyleCnt="0"/>
      <dgm:spPr/>
    </dgm:pt>
    <dgm:pt modelId="{79461C2A-3C16-4548-952B-6D74D5140BB1}" type="pres">
      <dgm:prSet presAssocID="{877443C6-11B4-46BB-9A18-7F0892536E51}" presName="text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C28A33-2AE9-4FC1-8EE3-5706587808EE}" type="pres">
      <dgm:prSet presAssocID="{761ABD50-D2DE-478A-A037-2D308C0F55E1}" presName="sibTrans" presStyleCnt="0"/>
      <dgm:spPr/>
    </dgm:pt>
    <dgm:pt modelId="{AEFA6307-06E4-491B-A3C3-2814EB079C19}" type="pres">
      <dgm:prSet presAssocID="{05167053-6779-4E9B-8C37-24865C3F2B09}" presName="text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485B10-1E29-47D4-972D-C03DD60BEEFD}" type="pres">
      <dgm:prSet presAssocID="{F1BFA9C3-9864-4DEB-8C63-5B3CDEAF9B56}" presName="sibTrans" presStyleCnt="0"/>
      <dgm:spPr/>
    </dgm:pt>
    <dgm:pt modelId="{26F3AA70-C82D-48FB-BA95-1C0E03CEC822}" type="pres">
      <dgm:prSet presAssocID="{5E82030D-9FAE-4756-BC1D-84CBBAE1771C}" presName="text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CF1724-13C0-4E8A-87EF-4547127EC217}" type="pres">
      <dgm:prSet presAssocID="{AA7D0929-5A13-4A49-A55E-AC0987D86281}" presName="sibTrans" presStyleCnt="0"/>
      <dgm:spPr/>
    </dgm:pt>
    <dgm:pt modelId="{24823698-9BAE-41BC-9B93-C10495D49F28}" type="pres">
      <dgm:prSet presAssocID="{47615851-A72D-4C65-8D34-A77577E65B03}" presName="textNode" presStyleLbl="node1" presStyleIdx="3" presStyleCnt="8" custLinFactX="200000" custLinFactNeighborX="216756" custLinFactNeighborY="-7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C9C14A-A17A-4EE9-B7C9-D4B047403EA6}" type="pres">
      <dgm:prSet presAssocID="{AAA90624-40F6-4428-9AC5-A61B1E83C4F6}" presName="sibTrans" presStyleCnt="0"/>
      <dgm:spPr/>
    </dgm:pt>
    <dgm:pt modelId="{A6583D6F-372E-4A67-A25B-FAC2383EE094}" type="pres">
      <dgm:prSet presAssocID="{F77B4807-B68F-45FC-AC4C-116DCDD0E451}" presName="textNode" presStyleLbl="node1" presStyleIdx="4" presStyleCnt="8" custLinFactX="-97687" custLinFactNeighborX="-100000" custLinFactNeighborY="-7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6327C7-82B7-4B1C-BEA0-4522F98B8183}" type="pres">
      <dgm:prSet presAssocID="{55C8A0A0-4E53-4F56-9221-EE9C1AA23C9A}" presName="sibTrans" presStyleCnt="0"/>
      <dgm:spPr/>
    </dgm:pt>
    <dgm:pt modelId="{57A0833F-E66C-46EB-88DB-5B303F48A03E}" type="pres">
      <dgm:prSet presAssocID="{FA408C7B-4FBF-40B2-93B9-855A7BA4516A}" presName="textNode" presStyleLbl="node1" presStyleIdx="5" presStyleCnt="8" custLinFactX="-98033" custLinFactNeighborX="-100000" custLinFactNeighborY="-7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2B745D-6A2F-43E0-B02A-5E8B8C5A6EAB}" type="pres">
      <dgm:prSet presAssocID="{4EB928CC-1E09-4FC0-AE83-16066FC0CFEB}" presName="sibTrans" presStyleCnt="0"/>
      <dgm:spPr/>
    </dgm:pt>
    <dgm:pt modelId="{362CAEE9-BCD6-40FF-80C4-F5FADA0747B9}" type="pres">
      <dgm:prSet presAssocID="{B5278434-0EDF-4338-9190-A00F2B20E29A}" presName="text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D21CB1-07AF-4A66-9AFF-B6160FCC6309}" type="pres">
      <dgm:prSet presAssocID="{8DE52FF1-85D9-4A4E-9163-CDB478387D17}" presName="sibTrans" presStyleCnt="0"/>
      <dgm:spPr/>
    </dgm:pt>
    <dgm:pt modelId="{E74F0ACA-5EF9-4F33-86BF-CD8C3288B4BF}" type="pres">
      <dgm:prSet presAssocID="{AE1F1B95-F492-486A-BD07-3AF9A09F5D0A}" presName="text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8D8ACF-8A10-4751-9D09-8CDF0CD480C6}" type="presOf" srcId="{B5278434-0EDF-4338-9190-A00F2B20E29A}" destId="{362CAEE9-BCD6-40FF-80C4-F5FADA0747B9}" srcOrd="0" destOrd="0" presId="urn:microsoft.com/office/officeart/2005/8/layout/hProcess9"/>
    <dgm:cxn modelId="{18D5A0E0-3F5C-4C89-A900-03F2DA05450B}" srcId="{41AFB3BC-D01F-4EF2-832D-42E4CE759C1F}" destId="{AE1F1B95-F492-486A-BD07-3AF9A09F5D0A}" srcOrd="7" destOrd="0" parTransId="{CC52E866-CE6C-468E-A7F9-3332DEC6822A}" sibTransId="{CB3252AE-ECF5-4FDC-9588-571DBC107E6C}"/>
    <dgm:cxn modelId="{F408D26D-5F1C-4F81-97B6-FFBD800B24A8}" srcId="{41AFB3BC-D01F-4EF2-832D-42E4CE759C1F}" destId="{877443C6-11B4-46BB-9A18-7F0892536E51}" srcOrd="0" destOrd="0" parTransId="{B4A46423-D6AF-476E-8D58-B13A9201C8C0}" sibTransId="{761ABD50-D2DE-478A-A037-2D308C0F55E1}"/>
    <dgm:cxn modelId="{00E80375-449A-4A83-A841-AEF36A6D3238}" type="presOf" srcId="{F77B4807-B68F-45FC-AC4C-116DCDD0E451}" destId="{A6583D6F-372E-4A67-A25B-FAC2383EE094}" srcOrd="0" destOrd="0" presId="urn:microsoft.com/office/officeart/2005/8/layout/hProcess9"/>
    <dgm:cxn modelId="{5362ED6C-F11F-4815-93D0-D1A3712B8236}" type="presOf" srcId="{FA408C7B-4FBF-40B2-93B9-855A7BA4516A}" destId="{57A0833F-E66C-46EB-88DB-5B303F48A03E}" srcOrd="0" destOrd="0" presId="urn:microsoft.com/office/officeart/2005/8/layout/hProcess9"/>
    <dgm:cxn modelId="{E2493222-CB62-43DE-B0EF-FA749E5A6DA1}" srcId="{41AFB3BC-D01F-4EF2-832D-42E4CE759C1F}" destId="{FA408C7B-4FBF-40B2-93B9-855A7BA4516A}" srcOrd="5" destOrd="0" parTransId="{C1220684-4210-48BD-A0CE-2F92B952D3E7}" sibTransId="{4EB928CC-1E09-4FC0-AE83-16066FC0CFEB}"/>
    <dgm:cxn modelId="{82FD34E5-057C-44EC-88F8-156DEC4474D2}" srcId="{41AFB3BC-D01F-4EF2-832D-42E4CE759C1F}" destId="{F77B4807-B68F-45FC-AC4C-116DCDD0E451}" srcOrd="4" destOrd="0" parTransId="{51A1371D-08D4-4BCB-B34A-6FFEC1A62820}" sibTransId="{55C8A0A0-4E53-4F56-9221-EE9C1AA23C9A}"/>
    <dgm:cxn modelId="{24E11807-B7E1-4F1C-BDFD-3D8DA5DE0507}" type="presOf" srcId="{41AFB3BC-D01F-4EF2-832D-42E4CE759C1F}" destId="{7673253B-ED81-4DB8-BA27-02A152FDA2B8}" srcOrd="0" destOrd="0" presId="urn:microsoft.com/office/officeart/2005/8/layout/hProcess9"/>
    <dgm:cxn modelId="{073031BE-C5B8-4AEA-A070-380DBB7A5B7F}" type="presOf" srcId="{AE1F1B95-F492-486A-BD07-3AF9A09F5D0A}" destId="{E74F0ACA-5EF9-4F33-86BF-CD8C3288B4BF}" srcOrd="0" destOrd="0" presId="urn:microsoft.com/office/officeart/2005/8/layout/hProcess9"/>
    <dgm:cxn modelId="{3C77928B-448F-4484-86AA-7FD22EE75955}" type="presOf" srcId="{5E82030D-9FAE-4756-BC1D-84CBBAE1771C}" destId="{26F3AA70-C82D-48FB-BA95-1C0E03CEC822}" srcOrd="0" destOrd="0" presId="urn:microsoft.com/office/officeart/2005/8/layout/hProcess9"/>
    <dgm:cxn modelId="{34489082-34A3-4716-86C5-57BD45E88DC1}" srcId="{41AFB3BC-D01F-4EF2-832D-42E4CE759C1F}" destId="{5E82030D-9FAE-4756-BC1D-84CBBAE1771C}" srcOrd="2" destOrd="0" parTransId="{AFB95E4B-D80B-4910-BBEF-ADC44CFA084F}" sibTransId="{AA7D0929-5A13-4A49-A55E-AC0987D86281}"/>
    <dgm:cxn modelId="{73905945-1AEA-402D-A9C9-D43B3D32DFD6}" type="presOf" srcId="{877443C6-11B4-46BB-9A18-7F0892536E51}" destId="{79461C2A-3C16-4548-952B-6D74D5140BB1}" srcOrd="0" destOrd="0" presId="urn:microsoft.com/office/officeart/2005/8/layout/hProcess9"/>
    <dgm:cxn modelId="{99096ADA-DB3B-40F1-BF12-E92783D33372}" type="presOf" srcId="{05167053-6779-4E9B-8C37-24865C3F2B09}" destId="{AEFA6307-06E4-491B-A3C3-2814EB079C19}" srcOrd="0" destOrd="0" presId="urn:microsoft.com/office/officeart/2005/8/layout/hProcess9"/>
    <dgm:cxn modelId="{6B896F54-EE5C-4377-87DE-BCF78D317D28}" srcId="{41AFB3BC-D01F-4EF2-832D-42E4CE759C1F}" destId="{05167053-6779-4E9B-8C37-24865C3F2B09}" srcOrd="1" destOrd="0" parTransId="{BA7E6F89-90C0-4870-988F-060E94B3602D}" sibTransId="{F1BFA9C3-9864-4DEB-8C63-5B3CDEAF9B56}"/>
    <dgm:cxn modelId="{D3CC27A7-95C7-4931-94E1-A62A1ECD9612}" srcId="{41AFB3BC-D01F-4EF2-832D-42E4CE759C1F}" destId="{B5278434-0EDF-4338-9190-A00F2B20E29A}" srcOrd="6" destOrd="0" parTransId="{6B98A69B-8B32-4888-8584-AEC74679E66A}" sibTransId="{8DE52FF1-85D9-4A4E-9163-CDB478387D17}"/>
    <dgm:cxn modelId="{D09B4FD3-E8AC-4DE6-BC46-0F8BE21B13C8}" srcId="{41AFB3BC-D01F-4EF2-832D-42E4CE759C1F}" destId="{47615851-A72D-4C65-8D34-A77577E65B03}" srcOrd="3" destOrd="0" parTransId="{469E6A9C-EABA-4468-8DA1-DA98CF12ED86}" sibTransId="{AAA90624-40F6-4428-9AC5-A61B1E83C4F6}"/>
    <dgm:cxn modelId="{5EEFAC09-FBE4-4A0E-BEFB-5A2B66C7F0D5}" type="presOf" srcId="{47615851-A72D-4C65-8D34-A77577E65B03}" destId="{24823698-9BAE-41BC-9B93-C10495D49F28}" srcOrd="0" destOrd="0" presId="urn:microsoft.com/office/officeart/2005/8/layout/hProcess9"/>
    <dgm:cxn modelId="{310A916D-8A78-4365-A742-5B43CBF7D12B}" type="presParOf" srcId="{7673253B-ED81-4DB8-BA27-02A152FDA2B8}" destId="{5B45EAE0-406B-4654-9E87-971DE9C50697}" srcOrd="0" destOrd="0" presId="urn:microsoft.com/office/officeart/2005/8/layout/hProcess9"/>
    <dgm:cxn modelId="{C9BC74D5-17AF-4E2C-A54B-B2133A713707}" type="presParOf" srcId="{7673253B-ED81-4DB8-BA27-02A152FDA2B8}" destId="{33097537-0B35-482A-A210-D2F440B93BC9}" srcOrd="1" destOrd="0" presId="urn:microsoft.com/office/officeart/2005/8/layout/hProcess9"/>
    <dgm:cxn modelId="{015C6D60-7408-4FB6-A5E8-6D92838907EB}" type="presParOf" srcId="{33097537-0B35-482A-A210-D2F440B93BC9}" destId="{79461C2A-3C16-4548-952B-6D74D5140BB1}" srcOrd="0" destOrd="0" presId="urn:microsoft.com/office/officeart/2005/8/layout/hProcess9"/>
    <dgm:cxn modelId="{33218C93-F6CD-4551-BED2-B075792F5ED6}" type="presParOf" srcId="{33097537-0B35-482A-A210-D2F440B93BC9}" destId="{AEC28A33-2AE9-4FC1-8EE3-5706587808EE}" srcOrd="1" destOrd="0" presId="urn:microsoft.com/office/officeart/2005/8/layout/hProcess9"/>
    <dgm:cxn modelId="{B9AEE62F-3E3C-4D4F-AF5A-9ECFC4F9E908}" type="presParOf" srcId="{33097537-0B35-482A-A210-D2F440B93BC9}" destId="{AEFA6307-06E4-491B-A3C3-2814EB079C19}" srcOrd="2" destOrd="0" presId="urn:microsoft.com/office/officeart/2005/8/layout/hProcess9"/>
    <dgm:cxn modelId="{EA685DA0-EF61-4CBA-AF22-1F6AAF7DDDD2}" type="presParOf" srcId="{33097537-0B35-482A-A210-D2F440B93BC9}" destId="{BB485B10-1E29-47D4-972D-C03DD60BEEFD}" srcOrd="3" destOrd="0" presId="urn:microsoft.com/office/officeart/2005/8/layout/hProcess9"/>
    <dgm:cxn modelId="{C5EA1B11-1EDB-422D-97E1-9070659C4A5B}" type="presParOf" srcId="{33097537-0B35-482A-A210-D2F440B93BC9}" destId="{26F3AA70-C82D-48FB-BA95-1C0E03CEC822}" srcOrd="4" destOrd="0" presId="urn:microsoft.com/office/officeart/2005/8/layout/hProcess9"/>
    <dgm:cxn modelId="{76F379B7-8FE9-4F34-B815-DA003556D9DE}" type="presParOf" srcId="{33097537-0B35-482A-A210-D2F440B93BC9}" destId="{AACF1724-13C0-4E8A-87EF-4547127EC217}" srcOrd="5" destOrd="0" presId="urn:microsoft.com/office/officeart/2005/8/layout/hProcess9"/>
    <dgm:cxn modelId="{62A28F76-6FAE-4E80-B70A-C9823E97213D}" type="presParOf" srcId="{33097537-0B35-482A-A210-D2F440B93BC9}" destId="{24823698-9BAE-41BC-9B93-C10495D49F28}" srcOrd="6" destOrd="0" presId="urn:microsoft.com/office/officeart/2005/8/layout/hProcess9"/>
    <dgm:cxn modelId="{70C2E201-AC9E-4F15-8A61-BAE17AF526BB}" type="presParOf" srcId="{33097537-0B35-482A-A210-D2F440B93BC9}" destId="{44C9C14A-A17A-4EE9-B7C9-D4B047403EA6}" srcOrd="7" destOrd="0" presId="urn:microsoft.com/office/officeart/2005/8/layout/hProcess9"/>
    <dgm:cxn modelId="{B666DC4D-3F16-48EF-BBC6-FC4A4042BB33}" type="presParOf" srcId="{33097537-0B35-482A-A210-D2F440B93BC9}" destId="{A6583D6F-372E-4A67-A25B-FAC2383EE094}" srcOrd="8" destOrd="0" presId="urn:microsoft.com/office/officeart/2005/8/layout/hProcess9"/>
    <dgm:cxn modelId="{7E89F712-64D8-4A2F-9E74-B1644394392E}" type="presParOf" srcId="{33097537-0B35-482A-A210-D2F440B93BC9}" destId="{626327C7-82B7-4B1C-BEA0-4522F98B8183}" srcOrd="9" destOrd="0" presId="urn:microsoft.com/office/officeart/2005/8/layout/hProcess9"/>
    <dgm:cxn modelId="{CF05A8FB-81F9-4CCE-B693-159B372C7A96}" type="presParOf" srcId="{33097537-0B35-482A-A210-D2F440B93BC9}" destId="{57A0833F-E66C-46EB-88DB-5B303F48A03E}" srcOrd="10" destOrd="0" presId="urn:microsoft.com/office/officeart/2005/8/layout/hProcess9"/>
    <dgm:cxn modelId="{4A90709A-209B-4DE9-B193-F9DA7FC2800C}" type="presParOf" srcId="{33097537-0B35-482A-A210-D2F440B93BC9}" destId="{7B2B745D-6A2F-43E0-B02A-5E8B8C5A6EAB}" srcOrd="11" destOrd="0" presId="urn:microsoft.com/office/officeart/2005/8/layout/hProcess9"/>
    <dgm:cxn modelId="{2E42E62C-DE8F-4A60-A178-44F1C53D8D5F}" type="presParOf" srcId="{33097537-0B35-482A-A210-D2F440B93BC9}" destId="{362CAEE9-BCD6-40FF-80C4-F5FADA0747B9}" srcOrd="12" destOrd="0" presId="urn:microsoft.com/office/officeart/2005/8/layout/hProcess9"/>
    <dgm:cxn modelId="{4466636B-4CEF-42E3-BC7C-A6FCF1FFBF15}" type="presParOf" srcId="{33097537-0B35-482A-A210-D2F440B93BC9}" destId="{05D21CB1-07AF-4A66-9AFF-B6160FCC6309}" srcOrd="13" destOrd="0" presId="urn:microsoft.com/office/officeart/2005/8/layout/hProcess9"/>
    <dgm:cxn modelId="{04D277D0-09BF-4163-83B8-FDE91014AC3E}" type="presParOf" srcId="{33097537-0B35-482A-A210-D2F440B93BC9}" destId="{E74F0ACA-5EF9-4F33-86BF-CD8C3288B4BF}" srcOrd="1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E30F35-C26E-446C-AC74-BA730FD82569}" type="doc">
      <dgm:prSet loTypeId="urn:microsoft.com/office/officeart/2005/8/layout/b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FA48203-55B9-493F-8145-EE2476E83D43}">
      <dgm:prSet phldrT="[Текст]"/>
      <dgm:spPr/>
      <dgm:t>
        <a:bodyPr/>
        <a:lstStyle/>
        <a:p>
          <a:r>
            <a:rPr lang="ru-RU" dirty="0" smtClean="0"/>
            <a:t>Выбор темы проекта</a:t>
          </a:r>
          <a:endParaRPr lang="ru-RU" dirty="0"/>
        </a:p>
      </dgm:t>
    </dgm:pt>
    <dgm:pt modelId="{0F0CB4D9-F1A8-4FDD-8240-896622957F80}" type="parTrans" cxnId="{E9652E00-BFD3-4EBE-AE31-29FDFACFD57A}">
      <dgm:prSet/>
      <dgm:spPr/>
      <dgm:t>
        <a:bodyPr/>
        <a:lstStyle/>
        <a:p>
          <a:endParaRPr lang="ru-RU"/>
        </a:p>
      </dgm:t>
    </dgm:pt>
    <dgm:pt modelId="{DA944480-A919-4178-A6FF-35EE17EC0402}" type="sibTrans" cxnId="{E9652E00-BFD3-4EBE-AE31-29FDFACFD57A}">
      <dgm:prSet/>
      <dgm:spPr/>
      <dgm:t>
        <a:bodyPr/>
        <a:lstStyle/>
        <a:p>
          <a:endParaRPr lang="ru-RU"/>
        </a:p>
      </dgm:t>
    </dgm:pt>
    <dgm:pt modelId="{B3CA4D14-85BA-428C-80A7-485111D9E758}">
      <dgm:prSet phldrT="[Текст]"/>
      <dgm:spPr/>
      <dgm:t>
        <a:bodyPr/>
        <a:lstStyle/>
        <a:p>
          <a:r>
            <a:rPr lang="ru-RU" dirty="0" smtClean="0"/>
            <a:t>14 дней на подготовку проекта</a:t>
          </a:r>
          <a:endParaRPr lang="ru-RU" dirty="0"/>
        </a:p>
      </dgm:t>
    </dgm:pt>
    <dgm:pt modelId="{8DA4270A-73C0-4360-8147-790161281B3D}" type="parTrans" cxnId="{58B04D1A-E64E-45CA-B955-65259FB87EA0}">
      <dgm:prSet/>
      <dgm:spPr/>
      <dgm:t>
        <a:bodyPr/>
        <a:lstStyle/>
        <a:p>
          <a:endParaRPr lang="ru-RU"/>
        </a:p>
      </dgm:t>
    </dgm:pt>
    <dgm:pt modelId="{AFA790E6-DF6D-45DA-AF65-F9E5C41AC5E6}" type="sibTrans" cxnId="{58B04D1A-E64E-45CA-B955-65259FB87EA0}">
      <dgm:prSet/>
      <dgm:spPr/>
      <dgm:t>
        <a:bodyPr/>
        <a:lstStyle/>
        <a:p>
          <a:endParaRPr lang="ru-RU"/>
        </a:p>
      </dgm:t>
    </dgm:pt>
    <dgm:pt modelId="{4FB3574A-4484-4986-83B3-A7F9F23443BE}">
      <dgm:prSet phldrT="[Текст]"/>
      <dgm:spPr/>
      <dgm:t>
        <a:bodyPr/>
        <a:lstStyle/>
        <a:p>
          <a:r>
            <a:rPr lang="ru-RU" dirty="0" smtClean="0"/>
            <a:t>Презентация проекта</a:t>
          </a:r>
          <a:endParaRPr lang="ru-RU" dirty="0"/>
        </a:p>
      </dgm:t>
    </dgm:pt>
    <dgm:pt modelId="{C0932092-20F7-451C-AA85-33205EECD6D3}" type="parTrans" cxnId="{861D611B-E052-4B8D-807C-40EA3B3CAF10}">
      <dgm:prSet/>
      <dgm:spPr/>
      <dgm:t>
        <a:bodyPr/>
        <a:lstStyle/>
        <a:p>
          <a:endParaRPr lang="ru-RU"/>
        </a:p>
      </dgm:t>
    </dgm:pt>
    <dgm:pt modelId="{A63527D4-AA41-4F08-AA9E-3D5D9EB41F40}" type="sibTrans" cxnId="{861D611B-E052-4B8D-807C-40EA3B3CAF10}">
      <dgm:prSet/>
      <dgm:spPr/>
      <dgm:t>
        <a:bodyPr/>
        <a:lstStyle/>
        <a:p>
          <a:endParaRPr lang="ru-RU"/>
        </a:p>
      </dgm:t>
    </dgm:pt>
    <dgm:pt modelId="{8B75F5B5-A300-4030-91EC-0B6486EC1A89}">
      <dgm:prSet phldrT="[Текст]"/>
      <dgm:spPr/>
      <dgm:t>
        <a:bodyPr/>
        <a:lstStyle/>
        <a:p>
          <a:r>
            <a:rPr lang="ru-RU" dirty="0" smtClean="0"/>
            <a:t>Разработка индивидуального плана стажировки</a:t>
          </a:r>
          <a:endParaRPr lang="ru-RU" dirty="0"/>
        </a:p>
      </dgm:t>
    </dgm:pt>
    <dgm:pt modelId="{C2380571-4296-4765-9851-932D2993C7E4}" type="parTrans" cxnId="{79D93212-4BA6-4CAF-96F0-83B9C9AC3779}">
      <dgm:prSet/>
      <dgm:spPr/>
      <dgm:t>
        <a:bodyPr/>
        <a:lstStyle/>
        <a:p>
          <a:endParaRPr lang="ru-RU"/>
        </a:p>
      </dgm:t>
    </dgm:pt>
    <dgm:pt modelId="{72EACA95-AB51-457B-8E87-294C0E711E13}" type="sibTrans" cxnId="{79D93212-4BA6-4CAF-96F0-83B9C9AC3779}">
      <dgm:prSet/>
      <dgm:spPr/>
      <dgm:t>
        <a:bodyPr/>
        <a:lstStyle/>
        <a:p>
          <a:endParaRPr lang="ru-RU"/>
        </a:p>
      </dgm:t>
    </dgm:pt>
    <dgm:pt modelId="{6DE67408-DE25-477F-9668-68A5FDCFECB9}">
      <dgm:prSet phldrT="[Текст]"/>
      <dgm:spPr/>
      <dgm:t>
        <a:bodyPr/>
        <a:lstStyle/>
        <a:p>
          <a:r>
            <a:rPr lang="ru-RU" dirty="0" smtClean="0"/>
            <a:t>Ежемесячные встречи с куратором</a:t>
          </a:r>
          <a:endParaRPr lang="ru-RU" dirty="0"/>
        </a:p>
      </dgm:t>
    </dgm:pt>
    <dgm:pt modelId="{B2DA9D29-58D0-4A36-A094-CBB34E1401F2}" type="parTrans" cxnId="{8B931F1B-5AD5-4248-A1AC-100704712ECB}">
      <dgm:prSet/>
      <dgm:spPr/>
      <dgm:t>
        <a:bodyPr/>
        <a:lstStyle/>
        <a:p>
          <a:endParaRPr lang="ru-RU"/>
        </a:p>
      </dgm:t>
    </dgm:pt>
    <dgm:pt modelId="{20823F4B-FFEB-4D3C-8795-3EC164CF6BE1}" type="sibTrans" cxnId="{8B931F1B-5AD5-4248-A1AC-100704712ECB}">
      <dgm:prSet/>
      <dgm:spPr/>
      <dgm:t>
        <a:bodyPr/>
        <a:lstStyle/>
        <a:p>
          <a:endParaRPr lang="ru-RU"/>
        </a:p>
      </dgm:t>
    </dgm:pt>
    <dgm:pt modelId="{8BCDECF1-0F9A-432C-B69C-C80E6F1014F9}">
      <dgm:prSet phldrT="[Текст]"/>
      <dgm:spPr/>
      <dgm:t>
        <a:bodyPr/>
        <a:lstStyle/>
        <a:p>
          <a:r>
            <a:rPr lang="ru-RU" dirty="0" smtClean="0"/>
            <a:t>Получение стипендии</a:t>
          </a:r>
          <a:endParaRPr lang="ru-RU" dirty="0"/>
        </a:p>
      </dgm:t>
    </dgm:pt>
    <dgm:pt modelId="{922501A4-0098-4A10-BAFC-3D98271E33A9}" type="parTrans" cxnId="{E2A54BB4-4DC1-47BB-8EF5-31A5ED4C4FA1}">
      <dgm:prSet/>
      <dgm:spPr/>
      <dgm:t>
        <a:bodyPr/>
        <a:lstStyle/>
        <a:p>
          <a:endParaRPr lang="ru-RU"/>
        </a:p>
      </dgm:t>
    </dgm:pt>
    <dgm:pt modelId="{1A66D617-6177-407D-8228-F13D82077E7B}" type="sibTrans" cxnId="{E2A54BB4-4DC1-47BB-8EF5-31A5ED4C4FA1}">
      <dgm:prSet/>
      <dgm:spPr/>
      <dgm:t>
        <a:bodyPr/>
        <a:lstStyle/>
        <a:p>
          <a:endParaRPr lang="ru-RU"/>
        </a:p>
      </dgm:t>
    </dgm:pt>
    <dgm:pt modelId="{F0B8895F-8B45-4A9A-A82E-F553874B804A}" type="pres">
      <dgm:prSet presAssocID="{8FE30F35-C26E-446C-AC74-BA730FD8256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E9AF69-967C-4FED-A7A5-F48188F9A248}" type="pres">
      <dgm:prSet presAssocID="{AFA48203-55B9-493F-8145-EE2476E83D4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004522-2163-42D8-9981-1CC73FBDB855}" type="pres">
      <dgm:prSet presAssocID="{DA944480-A919-4178-A6FF-35EE17EC0402}" presName="sibTrans" presStyleLbl="sibTrans1D1" presStyleIdx="0" presStyleCnt="5"/>
      <dgm:spPr/>
      <dgm:t>
        <a:bodyPr/>
        <a:lstStyle/>
        <a:p>
          <a:endParaRPr lang="ru-RU"/>
        </a:p>
      </dgm:t>
    </dgm:pt>
    <dgm:pt modelId="{E31CD404-FF12-4D8D-A13C-957260AD5205}" type="pres">
      <dgm:prSet presAssocID="{DA944480-A919-4178-A6FF-35EE17EC0402}" presName="connectorText" presStyleLbl="sibTrans1D1" presStyleIdx="0" presStyleCnt="5"/>
      <dgm:spPr/>
      <dgm:t>
        <a:bodyPr/>
        <a:lstStyle/>
        <a:p>
          <a:endParaRPr lang="ru-RU"/>
        </a:p>
      </dgm:t>
    </dgm:pt>
    <dgm:pt modelId="{35FD3DE5-BCDD-4A5A-9A84-B2268A6E694E}" type="pres">
      <dgm:prSet presAssocID="{B3CA4D14-85BA-428C-80A7-485111D9E75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3F3486-03D9-475B-94AA-2792BA7046C7}" type="pres">
      <dgm:prSet presAssocID="{AFA790E6-DF6D-45DA-AF65-F9E5C41AC5E6}" presName="sibTrans" presStyleLbl="sibTrans1D1" presStyleIdx="1" presStyleCnt="5"/>
      <dgm:spPr/>
      <dgm:t>
        <a:bodyPr/>
        <a:lstStyle/>
        <a:p>
          <a:endParaRPr lang="ru-RU"/>
        </a:p>
      </dgm:t>
    </dgm:pt>
    <dgm:pt modelId="{52DB6103-A83B-4450-944A-00CF506B62CD}" type="pres">
      <dgm:prSet presAssocID="{AFA790E6-DF6D-45DA-AF65-F9E5C41AC5E6}" presName="connectorText" presStyleLbl="sibTrans1D1" presStyleIdx="1" presStyleCnt="5"/>
      <dgm:spPr/>
      <dgm:t>
        <a:bodyPr/>
        <a:lstStyle/>
        <a:p>
          <a:endParaRPr lang="ru-RU"/>
        </a:p>
      </dgm:t>
    </dgm:pt>
    <dgm:pt modelId="{EE15BB33-264B-44A9-8BF9-F27C0DBB5F00}" type="pres">
      <dgm:prSet presAssocID="{4FB3574A-4484-4986-83B3-A7F9F23443B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F7EE78-049D-4B30-9110-A74CE9B95CA0}" type="pres">
      <dgm:prSet presAssocID="{A63527D4-AA41-4F08-AA9E-3D5D9EB41F40}" presName="sibTrans" presStyleLbl="sibTrans1D1" presStyleIdx="2" presStyleCnt="5"/>
      <dgm:spPr/>
      <dgm:t>
        <a:bodyPr/>
        <a:lstStyle/>
        <a:p>
          <a:endParaRPr lang="ru-RU"/>
        </a:p>
      </dgm:t>
    </dgm:pt>
    <dgm:pt modelId="{896068B8-2550-4117-93E0-4E3E1ADADB18}" type="pres">
      <dgm:prSet presAssocID="{A63527D4-AA41-4F08-AA9E-3D5D9EB41F40}" presName="connectorText" presStyleLbl="sibTrans1D1" presStyleIdx="2" presStyleCnt="5"/>
      <dgm:spPr/>
      <dgm:t>
        <a:bodyPr/>
        <a:lstStyle/>
        <a:p>
          <a:endParaRPr lang="ru-RU"/>
        </a:p>
      </dgm:t>
    </dgm:pt>
    <dgm:pt modelId="{0D2589F2-1D77-4C4C-AA7E-F2185E0C044F}" type="pres">
      <dgm:prSet presAssocID="{8B75F5B5-A300-4030-91EC-0B6486EC1A8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BD2425-C335-4D6E-906B-A4C801D78F54}" type="pres">
      <dgm:prSet presAssocID="{72EACA95-AB51-457B-8E87-294C0E711E13}" presName="sibTrans" presStyleLbl="sibTrans1D1" presStyleIdx="3" presStyleCnt="5"/>
      <dgm:spPr/>
      <dgm:t>
        <a:bodyPr/>
        <a:lstStyle/>
        <a:p>
          <a:endParaRPr lang="ru-RU"/>
        </a:p>
      </dgm:t>
    </dgm:pt>
    <dgm:pt modelId="{6DE0D2BB-0994-49CE-B300-9E30E6D27A97}" type="pres">
      <dgm:prSet presAssocID="{72EACA95-AB51-457B-8E87-294C0E711E13}" presName="connectorText" presStyleLbl="sibTrans1D1" presStyleIdx="3" presStyleCnt="5"/>
      <dgm:spPr/>
      <dgm:t>
        <a:bodyPr/>
        <a:lstStyle/>
        <a:p>
          <a:endParaRPr lang="ru-RU"/>
        </a:p>
      </dgm:t>
    </dgm:pt>
    <dgm:pt modelId="{0ADA9FAC-5DAD-44E3-A117-624F7E5EF146}" type="pres">
      <dgm:prSet presAssocID="{6DE67408-DE25-477F-9668-68A5FDCFECB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F0B9CE-4797-4CD8-B97B-E22FDB1DC77E}" type="pres">
      <dgm:prSet presAssocID="{20823F4B-FFEB-4D3C-8795-3EC164CF6BE1}" presName="sibTrans" presStyleLbl="sibTrans1D1" presStyleIdx="4" presStyleCnt="5"/>
      <dgm:spPr/>
      <dgm:t>
        <a:bodyPr/>
        <a:lstStyle/>
        <a:p>
          <a:endParaRPr lang="ru-RU"/>
        </a:p>
      </dgm:t>
    </dgm:pt>
    <dgm:pt modelId="{4A1515DB-D6DE-4E3F-B933-0F23E917FB86}" type="pres">
      <dgm:prSet presAssocID="{20823F4B-FFEB-4D3C-8795-3EC164CF6BE1}" presName="connectorText" presStyleLbl="sibTrans1D1" presStyleIdx="4" presStyleCnt="5"/>
      <dgm:spPr/>
      <dgm:t>
        <a:bodyPr/>
        <a:lstStyle/>
        <a:p>
          <a:endParaRPr lang="ru-RU"/>
        </a:p>
      </dgm:t>
    </dgm:pt>
    <dgm:pt modelId="{7EA1497F-3B60-4542-BBD5-8E7EF1FD6394}" type="pres">
      <dgm:prSet presAssocID="{8BCDECF1-0F9A-432C-B69C-C80E6F1014F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931F1B-5AD5-4248-A1AC-100704712ECB}" srcId="{8FE30F35-C26E-446C-AC74-BA730FD82569}" destId="{6DE67408-DE25-477F-9668-68A5FDCFECB9}" srcOrd="4" destOrd="0" parTransId="{B2DA9D29-58D0-4A36-A094-CBB34E1401F2}" sibTransId="{20823F4B-FFEB-4D3C-8795-3EC164CF6BE1}"/>
    <dgm:cxn modelId="{E2A54BB4-4DC1-47BB-8EF5-31A5ED4C4FA1}" srcId="{8FE30F35-C26E-446C-AC74-BA730FD82569}" destId="{8BCDECF1-0F9A-432C-B69C-C80E6F1014F9}" srcOrd="5" destOrd="0" parTransId="{922501A4-0098-4A10-BAFC-3D98271E33A9}" sibTransId="{1A66D617-6177-407D-8228-F13D82077E7B}"/>
    <dgm:cxn modelId="{58B04D1A-E64E-45CA-B955-65259FB87EA0}" srcId="{8FE30F35-C26E-446C-AC74-BA730FD82569}" destId="{B3CA4D14-85BA-428C-80A7-485111D9E758}" srcOrd="1" destOrd="0" parTransId="{8DA4270A-73C0-4360-8147-790161281B3D}" sibTransId="{AFA790E6-DF6D-45DA-AF65-F9E5C41AC5E6}"/>
    <dgm:cxn modelId="{A4D51B5A-B3FA-4F5A-ADE4-E551F8751F3E}" type="presOf" srcId="{8FE30F35-C26E-446C-AC74-BA730FD82569}" destId="{F0B8895F-8B45-4A9A-A82E-F553874B804A}" srcOrd="0" destOrd="0" presId="urn:microsoft.com/office/officeart/2005/8/layout/bProcess3"/>
    <dgm:cxn modelId="{D08541EE-A30B-4719-8348-0A064EA0E388}" type="presOf" srcId="{A63527D4-AA41-4F08-AA9E-3D5D9EB41F40}" destId="{0BF7EE78-049D-4B30-9110-A74CE9B95CA0}" srcOrd="0" destOrd="0" presId="urn:microsoft.com/office/officeart/2005/8/layout/bProcess3"/>
    <dgm:cxn modelId="{CBA58A5B-E26E-4D5B-ACD8-82D18EC892B4}" type="presOf" srcId="{AFA790E6-DF6D-45DA-AF65-F9E5C41AC5E6}" destId="{52DB6103-A83B-4450-944A-00CF506B62CD}" srcOrd="1" destOrd="0" presId="urn:microsoft.com/office/officeart/2005/8/layout/bProcess3"/>
    <dgm:cxn modelId="{3031BC96-4B7C-4785-95A7-D7925D4C82D1}" type="presOf" srcId="{20823F4B-FFEB-4D3C-8795-3EC164CF6BE1}" destId="{CBF0B9CE-4797-4CD8-B97B-E22FDB1DC77E}" srcOrd="0" destOrd="0" presId="urn:microsoft.com/office/officeart/2005/8/layout/bProcess3"/>
    <dgm:cxn modelId="{0014F073-852F-4365-92EB-B94B13B2003B}" type="presOf" srcId="{8BCDECF1-0F9A-432C-B69C-C80E6F1014F9}" destId="{7EA1497F-3B60-4542-BBD5-8E7EF1FD6394}" srcOrd="0" destOrd="0" presId="urn:microsoft.com/office/officeart/2005/8/layout/bProcess3"/>
    <dgm:cxn modelId="{34A64171-9E27-4D92-9548-27324E1EFB69}" type="presOf" srcId="{72EACA95-AB51-457B-8E87-294C0E711E13}" destId="{F6BD2425-C335-4D6E-906B-A4C801D78F54}" srcOrd="0" destOrd="0" presId="urn:microsoft.com/office/officeart/2005/8/layout/bProcess3"/>
    <dgm:cxn modelId="{135F8EC9-38A1-4FA9-8B4E-20CD2ED621D4}" type="presOf" srcId="{72EACA95-AB51-457B-8E87-294C0E711E13}" destId="{6DE0D2BB-0994-49CE-B300-9E30E6D27A97}" srcOrd="1" destOrd="0" presId="urn:microsoft.com/office/officeart/2005/8/layout/bProcess3"/>
    <dgm:cxn modelId="{DEC41E24-6C6F-43A8-91DF-0EE49BA58CE9}" type="presOf" srcId="{6DE67408-DE25-477F-9668-68A5FDCFECB9}" destId="{0ADA9FAC-5DAD-44E3-A117-624F7E5EF146}" srcOrd="0" destOrd="0" presId="urn:microsoft.com/office/officeart/2005/8/layout/bProcess3"/>
    <dgm:cxn modelId="{4E27A3A6-8E6E-450E-BA4B-299060B28682}" type="presOf" srcId="{AFA790E6-DF6D-45DA-AF65-F9E5C41AC5E6}" destId="{B33F3486-03D9-475B-94AA-2792BA7046C7}" srcOrd="0" destOrd="0" presId="urn:microsoft.com/office/officeart/2005/8/layout/bProcess3"/>
    <dgm:cxn modelId="{3CD602F8-2D3B-4FF4-8D27-E1CEB68A182F}" type="presOf" srcId="{4FB3574A-4484-4986-83B3-A7F9F23443BE}" destId="{EE15BB33-264B-44A9-8BF9-F27C0DBB5F00}" srcOrd="0" destOrd="0" presId="urn:microsoft.com/office/officeart/2005/8/layout/bProcess3"/>
    <dgm:cxn modelId="{C750D049-0F90-449B-9EF3-0F33C645D204}" type="presOf" srcId="{B3CA4D14-85BA-428C-80A7-485111D9E758}" destId="{35FD3DE5-BCDD-4A5A-9A84-B2268A6E694E}" srcOrd="0" destOrd="0" presId="urn:microsoft.com/office/officeart/2005/8/layout/bProcess3"/>
    <dgm:cxn modelId="{54686C14-93B1-4D87-95C5-9B55A3B822CB}" type="presOf" srcId="{A63527D4-AA41-4F08-AA9E-3D5D9EB41F40}" destId="{896068B8-2550-4117-93E0-4E3E1ADADB18}" srcOrd="1" destOrd="0" presId="urn:microsoft.com/office/officeart/2005/8/layout/bProcess3"/>
    <dgm:cxn modelId="{61C09AFC-0A5E-4C58-B018-DE36D0A1C3D1}" type="presOf" srcId="{20823F4B-FFEB-4D3C-8795-3EC164CF6BE1}" destId="{4A1515DB-D6DE-4E3F-B933-0F23E917FB86}" srcOrd="1" destOrd="0" presId="urn:microsoft.com/office/officeart/2005/8/layout/bProcess3"/>
    <dgm:cxn modelId="{A95B809C-D987-449A-847D-3AEC178E47C1}" type="presOf" srcId="{8B75F5B5-A300-4030-91EC-0B6486EC1A89}" destId="{0D2589F2-1D77-4C4C-AA7E-F2185E0C044F}" srcOrd="0" destOrd="0" presId="urn:microsoft.com/office/officeart/2005/8/layout/bProcess3"/>
    <dgm:cxn modelId="{540A9B47-9688-4044-A7E3-7329D6D336EA}" type="presOf" srcId="{AFA48203-55B9-493F-8145-EE2476E83D43}" destId="{F6E9AF69-967C-4FED-A7A5-F48188F9A248}" srcOrd="0" destOrd="0" presId="urn:microsoft.com/office/officeart/2005/8/layout/bProcess3"/>
    <dgm:cxn modelId="{79D93212-4BA6-4CAF-96F0-83B9C9AC3779}" srcId="{8FE30F35-C26E-446C-AC74-BA730FD82569}" destId="{8B75F5B5-A300-4030-91EC-0B6486EC1A89}" srcOrd="3" destOrd="0" parTransId="{C2380571-4296-4765-9851-932D2993C7E4}" sibTransId="{72EACA95-AB51-457B-8E87-294C0E711E13}"/>
    <dgm:cxn modelId="{D6E563D6-1839-43D3-B4D8-153357B162C2}" type="presOf" srcId="{DA944480-A919-4178-A6FF-35EE17EC0402}" destId="{73004522-2163-42D8-9981-1CC73FBDB855}" srcOrd="0" destOrd="0" presId="urn:microsoft.com/office/officeart/2005/8/layout/bProcess3"/>
    <dgm:cxn modelId="{861D611B-E052-4B8D-807C-40EA3B3CAF10}" srcId="{8FE30F35-C26E-446C-AC74-BA730FD82569}" destId="{4FB3574A-4484-4986-83B3-A7F9F23443BE}" srcOrd="2" destOrd="0" parTransId="{C0932092-20F7-451C-AA85-33205EECD6D3}" sibTransId="{A63527D4-AA41-4F08-AA9E-3D5D9EB41F40}"/>
    <dgm:cxn modelId="{E9652E00-BFD3-4EBE-AE31-29FDFACFD57A}" srcId="{8FE30F35-C26E-446C-AC74-BA730FD82569}" destId="{AFA48203-55B9-493F-8145-EE2476E83D43}" srcOrd="0" destOrd="0" parTransId="{0F0CB4D9-F1A8-4FDD-8240-896622957F80}" sibTransId="{DA944480-A919-4178-A6FF-35EE17EC0402}"/>
    <dgm:cxn modelId="{864B7FD0-7232-402C-ACE9-6FDFC969515C}" type="presOf" srcId="{DA944480-A919-4178-A6FF-35EE17EC0402}" destId="{E31CD404-FF12-4D8D-A13C-957260AD5205}" srcOrd="1" destOrd="0" presId="urn:microsoft.com/office/officeart/2005/8/layout/bProcess3"/>
    <dgm:cxn modelId="{2650CDB8-52DA-4B70-BE5E-2FD086F0C55F}" type="presParOf" srcId="{F0B8895F-8B45-4A9A-A82E-F553874B804A}" destId="{F6E9AF69-967C-4FED-A7A5-F48188F9A248}" srcOrd="0" destOrd="0" presId="urn:microsoft.com/office/officeart/2005/8/layout/bProcess3"/>
    <dgm:cxn modelId="{D42B9CD1-0901-40D7-A5F8-2705C0A29E5C}" type="presParOf" srcId="{F0B8895F-8B45-4A9A-A82E-F553874B804A}" destId="{73004522-2163-42D8-9981-1CC73FBDB855}" srcOrd="1" destOrd="0" presId="urn:microsoft.com/office/officeart/2005/8/layout/bProcess3"/>
    <dgm:cxn modelId="{FE9229F7-1559-4DAC-923A-979A836D9952}" type="presParOf" srcId="{73004522-2163-42D8-9981-1CC73FBDB855}" destId="{E31CD404-FF12-4D8D-A13C-957260AD5205}" srcOrd="0" destOrd="0" presId="urn:microsoft.com/office/officeart/2005/8/layout/bProcess3"/>
    <dgm:cxn modelId="{F18FD668-5061-4BD4-B738-B363FFD97337}" type="presParOf" srcId="{F0B8895F-8B45-4A9A-A82E-F553874B804A}" destId="{35FD3DE5-BCDD-4A5A-9A84-B2268A6E694E}" srcOrd="2" destOrd="0" presId="urn:microsoft.com/office/officeart/2005/8/layout/bProcess3"/>
    <dgm:cxn modelId="{6CB9516B-CB44-4F9B-BBC3-636CCB04429E}" type="presParOf" srcId="{F0B8895F-8B45-4A9A-A82E-F553874B804A}" destId="{B33F3486-03D9-475B-94AA-2792BA7046C7}" srcOrd="3" destOrd="0" presId="urn:microsoft.com/office/officeart/2005/8/layout/bProcess3"/>
    <dgm:cxn modelId="{83F7C02A-7BA8-4E52-9F92-138FE517B062}" type="presParOf" srcId="{B33F3486-03D9-475B-94AA-2792BA7046C7}" destId="{52DB6103-A83B-4450-944A-00CF506B62CD}" srcOrd="0" destOrd="0" presId="urn:microsoft.com/office/officeart/2005/8/layout/bProcess3"/>
    <dgm:cxn modelId="{149548BD-9013-4FFE-9F84-17119E3EC963}" type="presParOf" srcId="{F0B8895F-8B45-4A9A-A82E-F553874B804A}" destId="{EE15BB33-264B-44A9-8BF9-F27C0DBB5F00}" srcOrd="4" destOrd="0" presId="urn:microsoft.com/office/officeart/2005/8/layout/bProcess3"/>
    <dgm:cxn modelId="{ECE9A7C3-C6CD-434D-81D4-E90C53266777}" type="presParOf" srcId="{F0B8895F-8B45-4A9A-A82E-F553874B804A}" destId="{0BF7EE78-049D-4B30-9110-A74CE9B95CA0}" srcOrd="5" destOrd="0" presId="urn:microsoft.com/office/officeart/2005/8/layout/bProcess3"/>
    <dgm:cxn modelId="{EEEB73F4-8D19-4D2F-B1C0-11F147D2F3B5}" type="presParOf" srcId="{0BF7EE78-049D-4B30-9110-A74CE9B95CA0}" destId="{896068B8-2550-4117-93E0-4E3E1ADADB18}" srcOrd="0" destOrd="0" presId="urn:microsoft.com/office/officeart/2005/8/layout/bProcess3"/>
    <dgm:cxn modelId="{D5A739EB-6F84-4DA6-8845-6A45504F295F}" type="presParOf" srcId="{F0B8895F-8B45-4A9A-A82E-F553874B804A}" destId="{0D2589F2-1D77-4C4C-AA7E-F2185E0C044F}" srcOrd="6" destOrd="0" presId="urn:microsoft.com/office/officeart/2005/8/layout/bProcess3"/>
    <dgm:cxn modelId="{A60C9EE8-4A15-4E08-9968-79C856DE1673}" type="presParOf" srcId="{F0B8895F-8B45-4A9A-A82E-F553874B804A}" destId="{F6BD2425-C335-4D6E-906B-A4C801D78F54}" srcOrd="7" destOrd="0" presId="urn:microsoft.com/office/officeart/2005/8/layout/bProcess3"/>
    <dgm:cxn modelId="{1255BEDA-372B-412C-AFB8-97669FB27D7F}" type="presParOf" srcId="{F6BD2425-C335-4D6E-906B-A4C801D78F54}" destId="{6DE0D2BB-0994-49CE-B300-9E30E6D27A97}" srcOrd="0" destOrd="0" presId="urn:microsoft.com/office/officeart/2005/8/layout/bProcess3"/>
    <dgm:cxn modelId="{BEDB40E7-7A2A-4332-B514-EB6D60C3C8FE}" type="presParOf" srcId="{F0B8895F-8B45-4A9A-A82E-F553874B804A}" destId="{0ADA9FAC-5DAD-44E3-A117-624F7E5EF146}" srcOrd="8" destOrd="0" presId="urn:microsoft.com/office/officeart/2005/8/layout/bProcess3"/>
    <dgm:cxn modelId="{63B3A8EC-81C2-4EBD-A797-DD4B7373F4D0}" type="presParOf" srcId="{F0B8895F-8B45-4A9A-A82E-F553874B804A}" destId="{CBF0B9CE-4797-4CD8-B97B-E22FDB1DC77E}" srcOrd="9" destOrd="0" presId="urn:microsoft.com/office/officeart/2005/8/layout/bProcess3"/>
    <dgm:cxn modelId="{1AAFB76D-E8A6-4C13-A8C4-B87B8367B0CE}" type="presParOf" srcId="{CBF0B9CE-4797-4CD8-B97B-E22FDB1DC77E}" destId="{4A1515DB-D6DE-4E3F-B933-0F23E917FB86}" srcOrd="0" destOrd="0" presId="urn:microsoft.com/office/officeart/2005/8/layout/bProcess3"/>
    <dgm:cxn modelId="{436B0CE0-F14A-4D90-B167-9DCADCA61738}" type="presParOf" srcId="{F0B8895F-8B45-4A9A-A82E-F553874B804A}" destId="{7EA1497F-3B60-4542-BBD5-8E7EF1FD6394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18641-0C8E-4F23-BCCF-48149AAFFC23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281738" y="847725"/>
            <a:ext cx="7540625" cy="4241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372100"/>
            <a:ext cx="16084550" cy="5089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695C09-7D3E-4BDD-ACFF-1647F3DB9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884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5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099" y="14135"/>
            <a:ext cx="20098969" cy="11294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199" y="4398"/>
            <a:ext cx="20101901" cy="113041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367392" y="1650818"/>
            <a:ext cx="17125315" cy="8453120"/>
          </a:xfrm>
          <a:custGeom>
            <a:avLst/>
            <a:gdLst/>
            <a:ahLst/>
            <a:cxnLst/>
            <a:rect l="l" t="t" r="r" b="b"/>
            <a:pathLst>
              <a:path w="17125315" h="8453120">
                <a:moveTo>
                  <a:pt x="17125133" y="0"/>
                </a:moveTo>
                <a:lnTo>
                  <a:pt x="0" y="0"/>
                </a:lnTo>
                <a:lnTo>
                  <a:pt x="0" y="8452527"/>
                </a:lnTo>
                <a:lnTo>
                  <a:pt x="17125133" y="8452527"/>
                </a:lnTo>
                <a:lnTo>
                  <a:pt x="17125133" y="0"/>
                </a:lnTo>
                <a:close/>
              </a:path>
            </a:pathLst>
          </a:custGeom>
          <a:solidFill>
            <a:srgbClr val="FFFFFF">
              <a:alpha val="3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5399208" y="392029"/>
            <a:ext cx="3996690" cy="634365"/>
          </a:xfrm>
          <a:custGeom>
            <a:avLst/>
            <a:gdLst/>
            <a:ahLst/>
            <a:cxnLst/>
            <a:rect l="l" t="t" r="r" b="b"/>
            <a:pathLst>
              <a:path w="3996690" h="634365">
                <a:moveTo>
                  <a:pt x="925220" y="206235"/>
                </a:moveTo>
                <a:lnTo>
                  <a:pt x="911263" y="155448"/>
                </a:lnTo>
                <a:lnTo>
                  <a:pt x="889952" y="112153"/>
                </a:lnTo>
                <a:lnTo>
                  <a:pt x="862101" y="76123"/>
                </a:lnTo>
                <a:lnTo>
                  <a:pt x="828560" y="47129"/>
                </a:lnTo>
                <a:lnTo>
                  <a:pt x="790130" y="24930"/>
                </a:lnTo>
                <a:lnTo>
                  <a:pt x="747661" y="9296"/>
                </a:lnTo>
                <a:lnTo>
                  <a:pt x="701967" y="0"/>
                </a:lnTo>
                <a:lnTo>
                  <a:pt x="414362" y="0"/>
                </a:lnTo>
                <a:lnTo>
                  <a:pt x="414362" y="459778"/>
                </a:lnTo>
                <a:lnTo>
                  <a:pt x="524103" y="459778"/>
                </a:lnTo>
                <a:lnTo>
                  <a:pt x="524103" y="105956"/>
                </a:lnTo>
                <a:lnTo>
                  <a:pt x="700062" y="105956"/>
                </a:lnTo>
                <a:lnTo>
                  <a:pt x="742162" y="119189"/>
                </a:lnTo>
                <a:lnTo>
                  <a:pt x="775741" y="140004"/>
                </a:lnTo>
                <a:lnTo>
                  <a:pt x="800811" y="168389"/>
                </a:lnTo>
                <a:lnTo>
                  <a:pt x="817372" y="204330"/>
                </a:lnTo>
                <a:lnTo>
                  <a:pt x="817372" y="452196"/>
                </a:lnTo>
                <a:lnTo>
                  <a:pt x="767448" y="501091"/>
                </a:lnTo>
                <a:lnTo>
                  <a:pt x="698169" y="521703"/>
                </a:lnTo>
                <a:lnTo>
                  <a:pt x="351917" y="521754"/>
                </a:lnTo>
                <a:lnTo>
                  <a:pt x="351917" y="107848"/>
                </a:lnTo>
                <a:lnTo>
                  <a:pt x="342938" y="59588"/>
                </a:lnTo>
                <a:lnTo>
                  <a:pt x="321652" y="25539"/>
                </a:lnTo>
                <a:lnTo>
                  <a:pt x="288061" y="5664"/>
                </a:lnTo>
                <a:lnTo>
                  <a:pt x="242189" y="0"/>
                </a:lnTo>
                <a:lnTo>
                  <a:pt x="0" y="1892"/>
                </a:lnTo>
                <a:lnTo>
                  <a:pt x="0" y="107848"/>
                </a:lnTo>
                <a:lnTo>
                  <a:pt x="244081" y="107848"/>
                </a:lnTo>
                <a:lnTo>
                  <a:pt x="244081" y="522211"/>
                </a:lnTo>
                <a:lnTo>
                  <a:pt x="251663" y="555434"/>
                </a:lnTo>
                <a:lnTo>
                  <a:pt x="267716" y="585597"/>
                </a:lnTo>
                <a:lnTo>
                  <a:pt x="294182" y="611962"/>
                </a:lnTo>
                <a:lnTo>
                  <a:pt x="332994" y="633844"/>
                </a:lnTo>
                <a:lnTo>
                  <a:pt x="688708" y="633844"/>
                </a:lnTo>
                <a:lnTo>
                  <a:pt x="740105" y="626960"/>
                </a:lnTo>
                <a:lnTo>
                  <a:pt x="785622" y="613905"/>
                </a:lnTo>
                <a:lnTo>
                  <a:pt x="825284" y="594677"/>
                </a:lnTo>
                <a:lnTo>
                  <a:pt x="859066" y="569277"/>
                </a:lnTo>
                <a:lnTo>
                  <a:pt x="886993" y="537679"/>
                </a:lnTo>
                <a:lnTo>
                  <a:pt x="909040" y="499922"/>
                </a:lnTo>
                <a:lnTo>
                  <a:pt x="925220" y="455980"/>
                </a:lnTo>
                <a:lnTo>
                  <a:pt x="925220" y="206235"/>
                </a:lnTo>
                <a:close/>
              </a:path>
              <a:path w="3996690" h="634365">
                <a:moveTo>
                  <a:pt x="1180287" y="23774"/>
                </a:moveTo>
                <a:lnTo>
                  <a:pt x="981748" y="23774"/>
                </a:lnTo>
                <a:lnTo>
                  <a:pt x="981748" y="62522"/>
                </a:lnTo>
                <a:lnTo>
                  <a:pt x="1061732" y="62445"/>
                </a:lnTo>
                <a:lnTo>
                  <a:pt x="1061643" y="275386"/>
                </a:lnTo>
                <a:lnTo>
                  <a:pt x="1100289" y="275386"/>
                </a:lnTo>
                <a:lnTo>
                  <a:pt x="1100175" y="62395"/>
                </a:lnTo>
                <a:lnTo>
                  <a:pt x="1123200" y="62369"/>
                </a:lnTo>
                <a:lnTo>
                  <a:pt x="1180287" y="62522"/>
                </a:lnTo>
                <a:lnTo>
                  <a:pt x="1180287" y="62306"/>
                </a:lnTo>
                <a:lnTo>
                  <a:pt x="1180287" y="23774"/>
                </a:lnTo>
                <a:close/>
              </a:path>
              <a:path w="3996690" h="634365">
                <a:moveTo>
                  <a:pt x="1237665" y="592404"/>
                </a:moveTo>
                <a:lnTo>
                  <a:pt x="1207401" y="592404"/>
                </a:lnTo>
                <a:lnTo>
                  <a:pt x="1207401" y="417791"/>
                </a:lnTo>
                <a:lnTo>
                  <a:pt x="1207401" y="379476"/>
                </a:lnTo>
                <a:lnTo>
                  <a:pt x="1168768" y="379476"/>
                </a:lnTo>
                <a:lnTo>
                  <a:pt x="1168768" y="417791"/>
                </a:lnTo>
                <a:lnTo>
                  <a:pt x="1168768" y="592404"/>
                </a:lnTo>
                <a:lnTo>
                  <a:pt x="1061440" y="592404"/>
                </a:lnTo>
                <a:lnTo>
                  <a:pt x="1061440" y="433285"/>
                </a:lnTo>
                <a:lnTo>
                  <a:pt x="1076617" y="417791"/>
                </a:lnTo>
                <a:lnTo>
                  <a:pt x="1168768" y="417791"/>
                </a:lnTo>
                <a:lnTo>
                  <a:pt x="1168768" y="379476"/>
                </a:lnTo>
                <a:lnTo>
                  <a:pt x="1061021" y="379476"/>
                </a:lnTo>
                <a:lnTo>
                  <a:pt x="1058189" y="382295"/>
                </a:lnTo>
                <a:lnTo>
                  <a:pt x="1022794" y="417271"/>
                </a:lnTo>
                <a:lnTo>
                  <a:pt x="1022794" y="592404"/>
                </a:lnTo>
                <a:lnTo>
                  <a:pt x="980503" y="592404"/>
                </a:lnTo>
                <a:lnTo>
                  <a:pt x="980503" y="631050"/>
                </a:lnTo>
                <a:lnTo>
                  <a:pt x="1237665" y="631050"/>
                </a:lnTo>
                <a:lnTo>
                  <a:pt x="1237665" y="592404"/>
                </a:lnTo>
                <a:close/>
              </a:path>
              <a:path w="3996690" h="634365">
                <a:moveTo>
                  <a:pt x="1395768" y="24193"/>
                </a:moveTo>
                <a:lnTo>
                  <a:pt x="1357134" y="24193"/>
                </a:lnTo>
                <a:lnTo>
                  <a:pt x="1357134" y="130467"/>
                </a:lnTo>
                <a:lnTo>
                  <a:pt x="1255776" y="130467"/>
                </a:lnTo>
                <a:lnTo>
                  <a:pt x="1235887" y="114668"/>
                </a:lnTo>
                <a:lnTo>
                  <a:pt x="1235887" y="24193"/>
                </a:lnTo>
                <a:lnTo>
                  <a:pt x="1197241" y="24193"/>
                </a:lnTo>
                <a:lnTo>
                  <a:pt x="1197241" y="131940"/>
                </a:lnTo>
                <a:lnTo>
                  <a:pt x="1243939" y="169113"/>
                </a:lnTo>
                <a:lnTo>
                  <a:pt x="1357134" y="169113"/>
                </a:lnTo>
                <a:lnTo>
                  <a:pt x="1357134" y="221881"/>
                </a:lnTo>
                <a:lnTo>
                  <a:pt x="1341958" y="237070"/>
                </a:lnTo>
                <a:lnTo>
                  <a:pt x="1251064" y="237070"/>
                </a:lnTo>
                <a:lnTo>
                  <a:pt x="1228763" y="214769"/>
                </a:lnTo>
                <a:lnTo>
                  <a:pt x="1190015" y="230784"/>
                </a:lnTo>
                <a:lnTo>
                  <a:pt x="1235354" y="275704"/>
                </a:lnTo>
                <a:lnTo>
                  <a:pt x="1357553" y="275704"/>
                </a:lnTo>
                <a:lnTo>
                  <a:pt x="1395768" y="237909"/>
                </a:lnTo>
                <a:lnTo>
                  <a:pt x="1395768" y="237070"/>
                </a:lnTo>
                <a:lnTo>
                  <a:pt x="1395768" y="130467"/>
                </a:lnTo>
                <a:lnTo>
                  <a:pt x="1395768" y="24193"/>
                </a:lnTo>
                <a:close/>
              </a:path>
              <a:path w="3996690" h="634365">
                <a:moveTo>
                  <a:pt x="1452105" y="416953"/>
                </a:moveTo>
                <a:lnTo>
                  <a:pt x="1413891" y="379158"/>
                </a:lnTo>
                <a:lnTo>
                  <a:pt x="1413471" y="379158"/>
                </a:lnTo>
                <a:lnTo>
                  <a:pt x="1413471" y="432981"/>
                </a:lnTo>
                <a:lnTo>
                  <a:pt x="1413471" y="576961"/>
                </a:lnTo>
                <a:lnTo>
                  <a:pt x="1398282" y="592404"/>
                </a:lnTo>
                <a:lnTo>
                  <a:pt x="1307401" y="592404"/>
                </a:lnTo>
                <a:lnTo>
                  <a:pt x="1292212" y="576961"/>
                </a:lnTo>
                <a:lnTo>
                  <a:pt x="1292212" y="432981"/>
                </a:lnTo>
                <a:lnTo>
                  <a:pt x="1307401" y="417791"/>
                </a:lnTo>
                <a:lnTo>
                  <a:pt x="1398282" y="417791"/>
                </a:lnTo>
                <a:lnTo>
                  <a:pt x="1413471" y="432981"/>
                </a:lnTo>
                <a:lnTo>
                  <a:pt x="1413471" y="379158"/>
                </a:lnTo>
                <a:lnTo>
                  <a:pt x="1291691" y="379158"/>
                </a:lnTo>
                <a:lnTo>
                  <a:pt x="1253578" y="416953"/>
                </a:lnTo>
                <a:lnTo>
                  <a:pt x="1253578" y="592924"/>
                </a:lnTo>
                <a:lnTo>
                  <a:pt x="1291691" y="630720"/>
                </a:lnTo>
                <a:lnTo>
                  <a:pt x="1413891" y="630720"/>
                </a:lnTo>
                <a:lnTo>
                  <a:pt x="1452105" y="592924"/>
                </a:lnTo>
                <a:lnTo>
                  <a:pt x="1452105" y="592404"/>
                </a:lnTo>
                <a:lnTo>
                  <a:pt x="1452105" y="417791"/>
                </a:lnTo>
                <a:lnTo>
                  <a:pt x="1452105" y="416953"/>
                </a:lnTo>
                <a:close/>
              </a:path>
              <a:path w="3996690" h="634365">
                <a:moveTo>
                  <a:pt x="1616608" y="61569"/>
                </a:moveTo>
                <a:lnTo>
                  <a:pt x="1578381" y="23774"/>
                </a:lnTo>
                <a:lnTo>
                  <a:pt x="1577962" y="23774"/>
                </a:lnTo>
                <a:lnTo>
                  <a:pt x="1577962" y="77698"/>
                </a:lnTo>
                <a:lnTo>
                  <a:pt x="1577962" y="114973"/>
                </a:lnTo>
                <a:lnTo>
                  <a:pt x="1562785" y="130467"/>
                </a:lnTo>
                <a:lnTo>
                  <a:pt x="1456715" y="130467"/>
                </a:lnTo>
                <a:lnTo>
                  <a:pt x="1456715" y="77698"/>
                </a:lnTo>
                <a:lnTo>
                  <a:pt x="1471891" y="62522"/>
                </a:lnTo>
                <a:lnTo>
                  <a:pt x="1562785" y="62522"/>
                </a:lnTo>
                <a:lnTo>
                  <a:pt x="1577962" y="77698"/>
                </a:lnTo>
                <a:lnTo>
                  <a:pt x="1577962" y="23774"/>
                </a:lnTo>
                <a:lnTo>
                  <a:pt x="1456194" y="23774"/>
                </a:lnTo>
                <a:lnTo>
                  <a:pt x="1418082" y="61569"/>
                </a:lnTo>
                <a:lnTo>
                  <a:pt x="1418082" y="275386"/>
                </a:lnTo>
                <a:lnTo>
                  <a:pt x="1456715" y="275386"/>
                </a:lnTo>
                <a:lnTo>
                  <a:pt x="1456715" y="169113"/>
                </a:lnTo>
                <a:lnTo>
                  <a:pt x="1578495" y="169113"/>
                </a:lnTo>
                <a:lnTo>
                  <a:pt x="1616608" y="131000"/>
                </a:lnTo>
                <a:lnTo>
                  <a:pt x="1616608" y="130467"/>
                </a:lnTo>
                <a:lnTo>
                  <a:pt x="1616608" y="62522"/>
                </a:lnTo>
                <a:lnTo>
                  <a:pt x="1616608" y="61569"/>
                </a:lnTo>
                <a:close/>
              </a:path>
              <a:path w="3996690" h="634365">
                <a:moveTo>
                  <a:pt x="1677543" y="379158"/>
                </a:moveTo>
                <a:lnTo>
                  <a:pt x="1638909" y="379158"/>
                </a:lnTo>
                <a:lnTo>
                  <a:pt x="1638909" y="485787"/>
                </a:lnTo>
                <a:lnTo>
                  <a:pt x="1517650" y="485787"/>
                </a:lnTo>
                <a:lnTo>
                  <a:pt x="1517650" y="379158"/>
                </a:lnTo>
                <a:lnTo>
                  <a:pt x="1479016" y="379158"/>
                </a:lnTo>
                <a:lnTo>
                  <a:pt x="1479016" y="630720"/>
                </a:lnTo>
                <a:lnTo>
                  <a:pt x="1517650" y="630720"/>
                </a:lnTo>
                <a:lnTo>
                  <a:pt x="1517650" y="524446"/>
                </a:lnTo>
                <a:lnTo>
                  <a:pt x="1638909" y="524446"/>
                </a:lnTo>
                <a:lnTo>
                  <a:pt x="1638909" y="630720"/>
                </a:lnTo>
                <a:lnTo>
                  <a:pt x="1677543" y="630720"/>
                </a:lnTo>
                <a:lnTo>
                  <a:pt x="1677543" y="524446"/>
                </a:lnTo>
                <a:lnTo>
                  <a:pt x="1677543" y="485787"/>
                </a:lnTo>
                <a:lnTo>
                  <a:pt x="1677543" y="379158"/>
                </a:lnTo>
                <a:close/>
              </a:path>
              <a:path w="3996690" h="634365">
                <a:moveTo>
                  <a:pt x="1817535" y="550202"/>
                </a:moveTo>
                <a:lnTo>
                  <a:pt x="1764868" y="550202"/>
                </a:lnTo>
                <a:lnTo>
                  <a:pt x="1764868" y="626935"/>
                </a:lnTo>
                <a:lnTo>
                  <a:pt x="1781200" y="626935"/>
                </a:lnTo>
                <a:lnTo>
                  <a:pt x="1781200" y="563575"/>
                </a:lnTo>
                <a:lnTo>
                  <a:pt x="1817535" y="563575"/>
                </a:lnTo>
                <a:lnTo>
                  <a:pt x="1817535" y="550202"/>
                </a:lnTo>
                <a:close/>
              </a:path>
              <a:path w="3996690" h="634365">
                <a:moveTo>
                  <a:pt x="1832089" y="24193"/>
                </a:moveTo>
                <a:lnTo>
                  <a:pt x="1666024" y="24193"/>
                </a:lnTo>
                <a:lnTo>
                  <a:pt x="1633562" y="60210"/>
                </a:lnTo>
                <a:lnTo>
                  <a:pt x="1633562" y="275704"/>
                </a:lnTo>
                <a:lnTo>
                  <a:pt x="1793976" y="275704"/>
                </a:lnTo>
                <a:lnTo>
                  <a:pt x="1832089" y="237909"/>
                </a:lnTo>
                <a:lnTo>
                  <a:pt x="1832089" y="237070"/>
                </a:lnTo>
                <a:lnTo>
                  <a:pt x="1832089" y="169113"/>
                </a:lnTo>
                <a:lnTo>
                  <a:pt x="1832089" y="168592"/>
                </a:lnTo>
                <a:lnTo>
                  <a:pt x="1793976" y="130467"/>
                </a:lnTo>
                <a:lnTo>
                  <a:pt x="1793455" y="130467"/>
                </a:lnTo>
                <a:lnTo>
                  <a:pt x="1793455" y="184505"/>
                </a:lnTo>
                <a:lnTo>
                  <a:pt x="1793455" y="221881"/>
                </a:lnTo>
                <a:lnTo>
                  <a:pt x="1778279" y="237070"/>
                </a:lnTo>
                <a:lnTo>
                  <a:pt x="1666862" y="237070"/>
                </a:lnTo>
                <a:lnTo>
                  <a:pt x="1666862" y="169113"/>
                </a:lnTo>
                <a:lnTo>
                  <a:pt x="1778279" y="169113"/>
                </a:lnTo>
                <a:lnTo>
                  <a:pt x="1793455" y="184505"/>
                </a:lnTo>
                <a:lnTo>
                  <a:pt x="1793455" y="130467"/>
                </a:lnTo>
                <a:lnTo>
                  <a:pt x="1666862" y="130467"/>
                </a:lnTo>
                <a:lnTo>
                  <a:pt x="1666862" y="78016"/>
                </a:lnTo>
                <a:lnTo>
                  <a:pt x="1682051" y="62826"/>
                </a:lnTo>
                <a:lnTo>
                  <a:pt x="1832089" y="62826"/>
                </a:lnTo>
                <a:lnTo>
                  <a:pt x="1832089" y="24193"/>
                </a:lnTo>
                <a:close/>
              </a:path>
              <a:path w="3996690" h="634365">
                <a:moveTo>
                  <a:pt x="1972513" y="574128"/>
                </a:moveTo>
                <a:lnTo>
                  <a:pt x="1970455" y="564489"/>
                </a:lnTo>
                <a:lnTo>
                  <a:pt x="1969770" y="563575"/>
                </a:lnTo>
                <a:lnTo>
                  <a:pt x="1964740" y="556907"/>
                </a:lnTo>
                <a:lnTo>
                  <a:pt x="1956066" y="552018"/>
                </a:lnTo>
                <a:lnTo>
                  <a:pt x="1956066" y="567766"/>
                </a:lnTo>
                <a:lnTo>
                  <a:pt x="1956066" y="580491"/>
                </a:lnTo>
                <a:lnTo>
                  <a:pt x="1951253" y="584581"/>
                </a:lnTo>
                <a:lnTo>
                  <a:pt x="1928736" y="584581"/>
                </a:lnTo>
                <a:lnTo>
                  <a:pt x="1928736" y="563575"/>
                </a:lnTo>
                <a:lnTo>
                  <a:pt x="1951253" y="563575"/>
                </a:lnTo>
                <a:lnTo>
                  <a:pt x="1956066" y="567766"/>
                </a:lnTo>
                <a:lnTo>
                  <a:pt x="1956066" y="552018"/>
                </a:lnTo>
                <a:lnTo>
                  <a:pt x="1944865" y="550202"/>
                </a:lnTo>
                <a:lnTo>
                  <a:pt x="1912404" y="550202"/>
                </a:lnTo>
                <a:lnTo>
                  <a:pt x="1912404" y="626935"/>
                </a:lnTo>
                <a:lnTo>
                  <a:pt x="1928736" y="626935"/>
                </a:lnTo>
                <a:lnTo>
                  <a:pt x="1928736" y="598055"/>
                </a:lnTo>
                <a:lnTo>
                  <a:pt x="1944865" y="598055"/>
                </a:lnTo>
                <a:lnTo>
                  <a:pt x="1956028" y="596277"/>
                </a:lnTo>
                <a:lnTo>
                  <a:pt x="1964778" y="591337"/>
                </a:lnTo>
                <a:lnTo>
                  <a:pt x="1969858" y="584581"/>
                </a:lnTo>
                <a:lnTo>
                  <a:pt x="1970468" y="583780"/>
                </a:lnTo>
                <a:lnTo>
                  <a:pt x="1972513" y="574128"/>
                </a:lnTo>
                <a:close/>
              </a:path>
              <a:path w="3996690" h="634365">
                <a:moveTo>
                  <a:pt x="2047582" y="24193"/>
                </a:moveTo>
                <a:lnTo>
                  <a:pt x="2008949" y="24193"/>
                </a:lnTo>
                <a:lnTo>
                  <a:pt x="2008949" y="130467"/>
                </a:lnTo>
                <a:lnTo>
                  <a:pt x="1907590" y="130467"/>
                </a:lnTo>
                <a:lnTo>
                  <a:pt x="1887689" y="114668"/>
                </a:lnTo>
                <a:lnTo>
                  <a:pt x="1887689" y="24193"/>
                </a:lnTo>
                <a:lnTo>
                  <a:pt x="1849056" y="24193"/>
                </a:lnTo>
                <a:lnTo>
                  <a:pt x="1849056" y="131940"/>
                </a:lnTo>
                <a:lnTo>
                  <a:pt x="1895754" y="169113"/>
                </a:lnTo>
                <a:lnTo>
                  <a:pt x="2008949" y="169113"/>
                </a:lnTo>
                <a:lnTo>
                  <a:pt x="2008949" y="221881"/>
                </a:lnTo>
                <a:lnTo>
                  <a:pt x="1993760" y="237070"/>
                </a:lnTo>
                <a:lnTo>
                  <a:pt x="1902879" y="237070"/>
                </a:lnTo>
                <a:lnTo>
                  <a:pt x="1880577" y="214769"/>
                </a:lnTo>
                <a:lnTo>
                  <a:pt x="1841931" y="230784"/>
                </a:lnTo>
                <a:lnTo>
                  <a:pt x="1887169" y="275704"/>
                </a:lnTo>
                <a:lnTo>
                  <a:pt x="2009470" y="275704"/>
                </a:lnTo>
                <a:lnTo>
                  <a:pt x="2047582" y="237909"/>
                </a:lnTo>
                <a:lnTo>
                  <a:pt x="2047582" y="237070"/>
                </a:lnTo>
                <a:lnTo>
                  <a:pt x="2047582" y="130467"/>
                </a:lnTo>
                <a:lnTo>
                  <a:pt x="2047582" y="24193"/>
                </a:lnTo>
                <a:close/>
              </a:path>
              <a:path w="3996690" h="634365">
                <a:moveTo>
                  <a:pt x="2126221" y="550202"/>
                </a:moveTo>
                <a:lnTo>
                  <a:pt x="2109254" y="550202"/>
                </a:lnTo>
                <a:lnTo>
                  <a:pt x="2093341" y="587171"/>
                </a:lnTo>
                <a:lnTo>
                  <a:pt x="2075853" y="550202"/>
                </a:lnTo>
                <a:lnTo>
                  <a:pt x="2058784" y="550202"/>
                </a:lnTo>
                <a:lnTo>
                  <a:pt x="2085594" y="603440"/>
                </a:lnTo>
                <a:lnTo>
                  <a:pt x="2083181" y="608723"/>
                </a:lnTo>
                <a:lnTo>
                  <a:pt x="2081618" y="611847"/>
                </a:lnTo>
                <a:lnTo>
                  <a:pt x="2078888" y="613562"/>
                </a:lnTo>
                <a:lnTo>
                  <a:pt x="2067902" y="613562"/>
                </a:lnTo>
                <a:lnTo>
                  <a:pt x="2067902" y="626935"/>
                </a:lnTo>
                <a:lnTo>
                  <a:pt x="2087587" y="626935"/>
                </a:lnTo>
                <a:lnTo>
                  <a:pt x="2093341" y="620903"/>
                </a:lnTo>
                <a:lnTo>
                  <a:pt x="2096592" y="614006"/>
                </a:lnTo>
                <a:lnTo>
                  <a:pt x="2109051" y="587171"/>
                </a:lnTo>
                <a:lnTo>
                  <a:pt x="2126221" y="550202"/>
                </a:lnTo>
                <a:close/>
              </a:path>
              <a:path w="3996690" h="634365">
                <a:moveTo>
                  <a:pt x="2268309" y="275704"/>
                </a:moveTo>
                <a:lnTo>
                  <a:pt x="2201214" y="98018"/>
                </a:lnTo>
                <a:lnTo>
                  <a:pt x="2173338" y="24193"/>
                </a:lnTo>
                <a:lnTo>
                  <a:pt x="2146427" y="24193"/>
                </a:lnTo>
                <a:lnTo>
                  <a:pt x="2051456" y="275704"/>
                </a:lnTo>
                <a:lnTo>
                  <a:pt x="2092299" y="275704"/>
                </a:lnTo>
                <a:lnTo>
                  <a:pt x="2159939" y="98018"/>
                </a:lnTo>
                <a:lnTo>
                  <a:pt x="2227478" y="275704"/>
                </a:lnTo>
                <a:lnTo>
                  <a:pt x="2268309" y="275704"/>
                </a:lnTo>
                <a:close/>
              </a:path>
              <a:path w="3996690" h="634365">
                <a:moveTo>
                  <a:pt x="2279307" y="550202"/>
                </a:moveTo>
                <a:lnTo>
                  <a:pt x="2218258" y="550202"/>
                </a:lnTo>
                <a:lnTo>
                  <a:pt x="2218258" y="626935"/>
                </a:lnTo>
                <a:lnTo>
                  <a:pt x="2234590" y="626935"/>
                </a:lnTo>
                <a:lnTo>
                  <a:pt x="2234590" y="563575"/>
                </a:lnTo>
                <a:lnTo>
                  <a:pt x="2262975" y="563575"/>
                </a:lnTo>
                <a:lnTo>
                  <a:pt x="2262975" y="626935"/>
                </a:lnTo>
                <a:lnTo>
                  <a:pt x="2279307" y="626935"/>
                </a:lnTo>
                <a:lnTo>
                  <a:pt x="2279307" y="563575"/>
                </a:lnTo>
                <a:lnTo>
                  <a:pt x="2279307" y="550202"/>
                </a:lnTo>
                <a:close/>
              </a:path>
              <a:path w="3996690" h="634365">
                <a:moveTo>
                  <a:pt x="2441714" y="550202"/>
                </a:moveTo>
                <a:lnTo>
                  <a:pt x="2380665" y="550202"/>
                </a:lnTo>
                <a:lnTo>
                  <a:pt x="2380665" y="626935"/>
                </a:lnTo>
                <a:lnTo>
                  <a:pt x="2396998" y="626935"/>
                </a:lnTo>
                <a:lnTo>
                  <a:pt x="2396998" y="563575"/>
                </a:lnTo>
                <a:lnTo>
                  <a:pt x="2425369" y="563575"/>
                </a:lnTo>
                <a:lnTo>
                  <a:pt x="2425369" y="626935"/>
                </a:lnTo>
                <a:lnTo>
                  <a:pt x="2441714" y="626935"/>
                </a:lnTo>
                <a:lnTo>
                  <a:pt x="2441714" y="563575"/>
                </a:lnTo>
                <a:lnTo>
                  <a:pt x="2441714" y="550202"/>
                </a:lnTo>
                <a:close/>
              </a:path>
              <a:path w="3996690" h="634365">
                <a:moveTo>
                  <a:pt x="2479713" y="23774"/>
                </a:moveTo>
                <a:lnTo>
                  <a:pt x="2281085" y="23774"/>
                </a:lnTo>
                <a:lnTo>
                  <a:pt x="2281085" y="275386"/>
                </a:lnTo>
                <a:lnTo>
                  <a:pt x="2479713" y="275386"/>
                </a:lnTo>
                <a:lnTo>
                  <a:pt x="2479713" y="237070"/>
                </a:lnTo>
                <a:lnTo>
                  <a:pt x="2319718" y="237070"/>
                </a:lnTo>
                <a:lnTo>
                  <a:pt x="2319832" y="169113"/>
                </a:lnTo>
                <a:lnTo>
                  <a:pt x="2479713" y="169113"/>
                </a:lnTo>
                <a:lnTo>
                  <a:pt x="2479713" y="130467"/>
                </a:lnTo>
                <a:lnTo>
                  <a:pt x="2359698" y="130429"/>
                </a:lnTo>
                <a:lnTo>
                  <a:pt x="2319718" y="130467"/>
                </a:lnTo>
                <a:lnTo>
                  <a:pt x="2319718" y="62522"/>
                </a:lnTo>
                <a:lnTo>
                  <a:pt x="2479713" y="62522"/>
                </a:lnTo>
                <a:lnTo>
                  <a:pt x="2479713" y="23774"/>
                </a:lnTo>
                <a:close/>
              </a:path>
              <a:path w="3996690" h="634365">
                <a:moveTo>
                  <a:pt x="2607780" y="626935"/>
                </a:moveTo>
                <a:lnTo>
                  <a:pt x="2602369" y="613359"/>
                </a:lnTo>
                <a:lnTo>
                  <a:pt x="2597340" y="600748"/>
                </a:lnTo>
                <a:lnTo>
                  <a:pt x="2586228" y="572833"/>
                </a:lnTo>
                <a:lnTo>
                  <a:pt x="2581491" y="560971"/>
                </a:lnTo>
                <a:lnTo>
                  <a:pt x="2581491" y="600748"/>
                </a:lnTo>
                <a:lnTo>
                  <a:pt x="2560663" y="600748"/>
                </a:lnTo>
                <a:lnTo>
                  <a:pt x="2571229" y="572833"/>
                </a:lnTo>
                <a:lnTo>
                  <a:pt x="2581491" y="600748"/>
                </a:lnTo>
                <a:lnTo>
                  <a:pt x="2581491" y="560971"/>
                </a:lnTo>
                <a:lnTo>
                  <a:pt x="2577198" y="550202"/>
                </a:lnTo>
                <a:lnTo>
                  <a:pt x="2564434" y="550202"/>
                </a:lnTo>
                <a:lnTo>
                  <a:pt x="2533954" y="626935"/>
                </a:lnTo>
                <a:lnTo>
                  <a:pt x="2551023" y="626935"/>
                </a:lnTo>
                <a:lnTo>
                  <a:pt x="2556052" y="613359"/>
                </a:lnTo>
                <a:lnTo>
                  <a:pt x="2585783" y="613359"/>
                </a:lnTo>
                <a:lnTo>
                  <a:pt x="2590711" y="626935"/>
                </a:lnTo>
                <a:lnTo>
                  <a:pt x="2607780" y="626935"/>
                </a:lnTo>
                <a:close/>
              </a:path>
              <a:path w="3996690" h="634365">
                <a:moveTo>
                  <a:pt x="2700236" y="23774"/>
                </a:moveTo>
                <a:lnTo>
                  <a:pt x="2661602" y="23774"/>
                </a:lnTo>
                <a:lnTo>
                  <a:pt x="2661602" y="130467"/>
                </a:lnTo>
                <a:lnTo>
                  <a:pt x="2540343" y="130467"/>
                </a:lnTo>
                <a:lnTo>
                  <a:pt x="2540343" y="23774"/>
                </a:lnTo>
                <a:lnTo>
                  <a:pt x="2501709" y="23774"/>
                </a:lnTo>
                <a:lnTo>
                  <a:pt x="2501709" y="275386"/>
                </a:lnTo>
                <a:lnTo>
                  <a:pt x="2540343" y="275386"/>
                </a:lnTo>
                <a:lnTo>
                  <a:pt x="2540343" y="169113"/>
                </a:lnTo>
                <a:lnTo>
                  <a:pt x="2661602" y="169113"/>
                </a:lnTo>
                <a:lnTo>
                  <a:pt x="2661602" y="275386"/>
                </a:lnTo>
                <a:lnTo>
                  <a:pt x="2700236" y="275386"/>
                </a:lnTo>
                <a:lnTo>
                  <a:pt x="2700236" y="169113"/>
                </a:lnTo>
                <a:lnTo>
                  <a:pt x="2700236" y="130467"/>
                </a:lnTo>
                <a:lnTo>
                  <a:pt x="2700236" y="23774"/>
                </a:lnTo>
                <a:close/>
              </a:path>
              <a:path w="3996690" h="634365">
                <a:moveTo>
                  <a:pt x="2849651" y="626935"/>
                </a:moveTo>
                <a:lnTo>
                  <a:pt x="2827109" y="592023"/>
                </a:lnTo>
                <a:lnTo>
                  <a:pt x="2821686" y="583615"/>
                </a:lnTo>
                <a:lnTo>
                  <a:pt x="2819819" y="580707"/>
                </a:lnTo>
                <a:lnTo>
                  <a:pt x="2847670" y="550202"/>
                </a:lnTo>
                <a:lnTo>
                  <a:pt x="2827769" y="550202"/>
                </a:lnTo>
                <a:lnTo>
                  <a:pt x="2798241" y="583615"/>
                </a:lnTo>
                <a:lnTo>
                  <a:pt x="2798241" y="550202"/>
                </a:lnTo>
                <a:lnTo>
                  <a:pt x="2781909" y="550202"/>
                </a:lnTo>
                <a:lnTo>
                  <a:pt x="2781909" y="626935"/>
                </a:lnTo>
                <a:lnTo>
                  <a:pt x="2798241" y="626935"/>
                </a:lnTo>
                <a:lnTo>
                  <a:pt x="2798241" y="603872"/>
                </a:lnTo>
                <a:lnTo>
                  <a:pt x="2809024" y="592023"/>
                </a:lnTo>
                <a:lnTo>
                  <a:pt x="2830601" y="626935"/>
                </a:lnTo>
                <a:lnTo>
                  <a:pt x="2849651" y="626935"/>
                </a:lnTo>
                <a:close/>
              </a:path>
              <a:path w="3996690" h="634365">
                <a:moveTo>
                  <a:pt x="2915729" y="23774"/>
                </a:moveTo>
                <a:lnTo>
                  <a:pt x="2717203" y="23774"/>
                </a:lnTo>
                <a:lnTo>
                  <a:pt x="2717203" y="62522"/>
                </a:lnTo>
                <a:lnTo>
                  <a:pt x="2797200" y="62522"/>
                </a:lnTo>
                <a:lnTo>
                  <a:pt x="2797086" y="275386"/>
                </a:lnTo>
                <a:lnTo>
                  <a:pt x="2835732" y="275386"/>
                </a:lnTo>
                <a:lnTo>
                  <a:pt x="2835833" y="62522"/>
                </a:lnTo>
                <a:lnTo>
                  <a:pt x="2915729" y="62522"/>
                </a:lnTo>
                <a:lnTo>
                  <a:pt x="2915729" y="23774"/>
                </a:lnTo>
                <a:close/>
              </a:path>
              <a:path w="3996690" h="634365">
                <a:moveTo>
                  <a:pt x="3000959" y="583184"/>
                </a:moveTo>
                <a:lnTo>
                  <a:pt x="2984627" y="551688"/>
                </a:lnTo>
                <a:lnTo>
                  <a:pt x="2984627" y="574560"/>
                </a:lnTo>
                <a:lnTo>
                  <a:pt x="2984627" y="602792"/>
                </a:lnTo>
                <a:lnTo>
                  <a:pt x="2983890" y="606564"/>
                </a:lnTo>
                <a:lnTo>
                  <a:pt x="2980537" y="610120"/>
                </a:lnTo>
                <a:lnTo>
                  <a:pt x="2977921" y="612825"/>
                </a:lnTo>
                <a:lnTo>
                  <a:pt x="2974263" y="614222"/>
                </a:lnTo>
                <a:lnTo>
                  <a:pt x="2965780" y="614222"/>
                </a:lnTo>
                <a:lnTo>
                  <a:pt x="2962325" y="612711"/>
                </a:lnTo>
                <a:lnTo>
                  <a:pt x="2954998" y="606031"/>
                </a:lnTo>
                <a:lnTo>
                  <a:pt x="2955518" y="596874"/>
                </a:lnTo>
                <a:lnTo>
                  <a:pt x="2955620" y="574560"/>
                </a:lnTo>
                <a:lnTo>
                  <a:pt x="2955721" y="570788"/>
                </a:lnTo>
                <a:lnTo>
                  <a:pt x="2959493" y="567016"/>
                </a:lnTo>
                <a:lnTo>
                  <a:pt x="2962008" y="564324"/>
                </a:lnTo>
                <a:lnTo>
                  <a:pt x="2965780" y="562914"/>
                </a:lnTo>
                <a:lnTo>
                  <a:pt x="2974263" y="562914"/>
                </a:lnTo>
                <a:lnTo>
                  <a:pt x="2977921" y="564324"/>
                </a:lnTo>
                <a:lnTo>
                  <a:pt x="2983788" y="570357"/>
                </a:lnTo>
                <a:lnTo>
                  <a:pt x="2984627" y="574560"/>
                </a:lnTo>
                <a:lnTo>
                  <a:pt x="2984627" y="551688"/>
                </a:lnTo>
                <a:lnTo>
                  <a:pt x="2978975" y="549554"/>
                </a:lnTo>
                <a:lnTo>
                  <a:pt x="2960967" y="549554"/>
                </a:lnTo>
                <a:lnTo>
                  <a:pt x="2939161" y="583184"/>
                </a:lnTo>
                <a:lnTo>
                  <a:pt x="2939148" y="596874"/>
                </a:lnTo>
                <a:lnTo>
                  <a:pt x="2939910" y="604494"/>
                </a:lnTo>
                <a:lnTo>
                  <a:pt x="2942348" y="612267"/>
                </a:lnTo>
                <a:lnTo>
                  <a:pt x="2947352" y="619175"/>
                </a:lnTo>
                <a:lnTo>
                  <a:pt x="2953207" y="624674"/>
                </a:lnTo>
                <a:lnTo>
                  <a:pt x="2960967" y="627595"/>
                </a:lnTo>
                <a:lnTo>
                  <a:pt x="2979077" y="627595"/>
                </a:lnTo>
                <a:lnTo>
                  <a:pt x="3000908" y="596874"/>
                </a:lnTo>
                <a:lnTo>
                  <a:pt x="3000959" y="583184"/>
                </a:lnTo>
                <a:close/>
              </a:path>
              <a:path w="3996690" h="634365">
                <a:moveTo>
                  <a:pt x="3134144" y="23774"/>
                </a:moveTo>
                <a:lnTo>
                  <a:pt x="3095510" y="23774"/>
                </a:lnTo>
                <a:lnTo>
                  <a:pt x="3095510" y="130467"/>
                </a:lnTo>
                <a:lnTo>
                  <a:pt x="2974263" y="130467"/>
                </a:lnTo>
                <a:lnTo>
                  <a:pt x="2974263" y="23774"/>
                </a:lnTo>
                <a:lnTo>
                  <a:pt x="2935617" y="23774"/>
                </a:lnTo>
                <a:lnTo>
                  <a:pt x="2935617" y="275386"/>
                </a:lnTo>
                <a:lnTo>
                  <a:pt x="2974263" y="275386"/>
                </a:lnTo>
                <a:lnTo>
                  <a:pt x="2974263" y="169113"/>
                </a:lnTo>
                <a:lnTo>
                  <a:pt x="3095510" y="169113"/>
                </a:lnTo>
                <a:lnTo>
                  <a:pt x="3095510" y="275386"/>
                </a:lnTo>
                <a:lnTo>
                  <a:pt x="3134144" y="275386"/>
                </a:lnTo>
                <a:lnTo>
                  <a:pt x="3134144" y="169113"/>
                </a:lnTo>
                <a:lnTo>
                  <a:pt x="3134144" y="130467"/>
                </a:lnTo>
                <a:lnTo>
                  <a:pt x="3134144" y="23774"/>
                </a:lnTo>
                <a:close/>
              </a:path>
              <a:path w="3996690" h="634365">
                <a:moveTo>
                  <a:pt x="3175406" y="550202"/>
                </a:moveTo>
                <a:lnTo>
                  <a:pt x="3159277" y="550202"/>
                </a:lnTo>
                <a:lnTo>
                  <a:pt x="3137497" y="591693"/>
                </a:lnTo>
                <a:lnTo>
                  <a:pt x="3132493" y="582206"/>
                </a:lnTo>
                <a:lnTo>
                  <a:pt x="3115614" y="550202"/>
                </a:lnTo>
                <a:lnTo>
                  <a:pt x="3099485" y="550202"/>
                </a:lnTo>
                <a:lnTo>
                  <a:pt x="3099485" y="626935"/>
                </a:lnTo>
                <a:lnTo>
                  <a:pt x="3115932" y="626935"/>
                </a:lnTo>
                <a:lnTo>
                  <a:pt x="3115932" y="582206"/>
                </a:lnTo>
                <a:lnTo>
                  <a:pt x="3132061" y="611301"/>
                </a:lnTo>
                <a:lnTo>
                  <a:pt x="3143046" y="611301"/>
                </a:lnTo>
                <a:lnTo>
                  <a:pt x="3153841" y="591693"/>
                </a:lnTo>
                <a:lnTo>
                  <a:pt x="3159074" y="582206"/>
                </a:lnTo>
                <a:lnTo>
                  <a:pt x="3159074" y="626935"/>
                </a:lnTo>
                <a:lnTo>
                  <a:pt x="3175406" y="626935"/>
                </a:lnTo>
                <a:lnTo>
                  <a:pt x="3175406" y="582206"/>
                </a:lnTo>
                <a:lnTo>
                  <a:pt x="3175406" y="550202"/>
                </a:lnTo>
                <a:close/>
              </a:path>
              <a:path w="3996690" h="634365">
                <a:moveTo>
                  <a:pt x="3337814" y="550202"/>
                </a:moveTo>
                <a:lnTo>
                  <a:pt x="3276765" y="550202"/>
                </a:lnTo>
                <a:lnTo>
                  <a:pt x="3276765" y="626935"/>
                </a:lnTo>
                <a:lnTo>
                  <a:pt x="3293097" y="626935"/>
                </a:lnTo>
                <a:lnTo>
                  <a:pt x="3293097" y="563575"/>
                </a:lnTo>
                <a:lnTo>
                  <a:pt x="3321469" y="563575"/>
                </a:lnTo>
                <a:lnTo>
                  <a:pt x="3321469" y="626935"/>
                </a:lnTo>
                <a:lnTo>
                  <a:pt x="3337814" y="626935"/>
                </a:lnTo>
                <a:lnTo>
                  <a:pt x="3337814" y="563575"/>
                </a:lnTo>
                <a:lnTo>
                  <a:pt x="3337814" y="550202"/>
                </a:lnTo>
                <a:close/>
              </a:path>
              <a:path w="3996690" h="634365">
                <a:moveTo>
                  <a:pt x="3352254" y="61569"/>
                </a:moveTo>
                <a:lnTo>
                  <a:pt x="3314141" y="23774"/>
                </a:lnTo>
                <a:lnTo>
                  <a:pt x="3313620" y="23774"/>
                </a:lnTo>
                <a:lnTo>
                  <a:pt x="3313620" y="77698"/>
                </a:lnTo>
                <a:lnTo>
                  <a:pt x="3313620" y="221564"/>
                </a:lnTo>
                <a:lnTo>
                  <a:pt x="3298431" y="237070"/>
                </a:lnTo>
                <a:lnTo>
                  <a:pt x="3207550" y="237070"/>
                </a:lnTo>
                <a:lnTo>
                  <a:pt x="3192373" y="221564"/>
                </a:lnTo>
                <a:lnTo>
                  <a:pt x="3192373" y="77698"/>
                </a:lnTo>
                <a:lnTo>
                  <a:pt x="3207550" y="62522"/>
                </a:lnTo>
                <a:lnTo>
                  <a:pt x="3298431" y="62522"/>
                </a:lnTo>
                <a:lnTo>
                  <a:pt x="3313620" y="77698"/>
                </a:lnTo>
                <a:lnTo>
                  <a:pt x="3313620" y="23774"/>
                </a:lnTo>
                <a:lnTo>
                  <a:pt x="3191954" y="23774"/>
                </a:lnTo>
                <a:lnTo>
                  <a:pt x="3153727" y="61569"/>
                </a:lnTo>
                <a:lnTo>
                  <a:pt x="3153727" y="237591"/>
                </a:lnTo>
                <a:lnTo>
                  <a:pt x="3191954" y="275386"/>
                </a:lnTo>
                <a:lnTo>
                  <a:pt x="3314141" y="275386"/>
                </a:lnTo>
                <a:lnTo>
                  <a:pt x="3352254" y="237591"/>
                </a:lnTo>
                <a:lnTo>
                  <a:pt x="3352254" y="237070"/>
                </a:lnTo>
                <a:lnTo>
                  <a:pt x="3352254" y="62522"/>
                </a:lnTo>
                <a:lnTo>
                  <a:pt x="3352254" y="61569"/>
                </a:lnTo>
                <a:close/>
              </a:path>
              <a:path w="3996690" h="634365">
                <a:moveTo>
                  <a:pt x="3503879" y="626935"/>
                </a:moveTo>
                <a:lnTo>
                  <a:pt x="3498469" y="613359"/>
                </a:lnTo>
                <a:lnTo>
                  <a:pt x="3493439" y="600748"/>
                </a:lnTo>
                <a:lnTo>
                  <a:pt x="3482314" y="572833"/>
                </a:lnTo>
                <a:lnTo>
                  <a:pt x="3477590" y="560984"/>
                </a:lnTo>
                <a:lnTo>
                  <a:pt x="3477590" y="600748"/>
                </a:lnTo>
                <a:lnTo>
                  <a:pt x="3456762" y="600748"/>
                </a:lnTo>
                <a:lnTo>
                  <a:pt x="3467328" y="572833"/>
                </a:lnTo>
                <a:lnTo>
                  <a:pt x="3477590" y="600748"/>
                </a:lnTo>
                <a:lnTo>
                  <a:pt x="3477590" y="560984"/>
                </a:lnTo>
                <a:lnTo>
                  <a:pt x="3473297" y="550202"/>
                </a:lnTo>
                <a:lnTo>
                  <a:pt x="3460521" y="550202"/>
                </a:lnTo>
                <a:lnTo>
                  <a:pt x="3430054" y="626935"/>
                </a:lnTo>
                <a:lnTo>
                  <a:pt x="3447123" y="626935"/>
                </a:lnTo>
                <a:lnTo>
                  <a:pt x="3452152" y="613359"/>
                </a:lnTo>
                <a:lnTo>
                  <a:pt x="3481882" y="613359"/>
                </a:lnTo>
                <a:lnTo>
                  <a:pt x="3486810" y="626935"/>
                </a:lnTo>
                <a:lnTo>
                  <a:pt x="3503879" y="626935"/>
                </a:lnTo>
                <a:close/>
              </a:path>
              <a:path w="3996690" h="634365">
                <a:moveTo>
                  <a:pt x="3578326" y="69748"/>
                </a:moveTo>
                <a:lnTo>
                  <a:pt x="3571100" y="62522"/>
                </a:lnTo>
                <a:lnTo>
                  <a:pt x="3532352" y="23774"/>
                </a:lnTo>
                <a:lnTo>
                  <a:pt x="3410051" y="23774"/>
                </a:lnTo>
                <a:lnTo>
                  <a:pt x="3371939" y="61569"/>
                </a:lnTo>
                <a:lnTo>
                  <a:pt x="3371939" y="237591"/>
                </a:lnTo>
                <a:lnTo>
                  <a:pt x="3410051" y="275386"/>
                </a:lnTo>
                <a:lnTo>
                  <a:pt x="3532251" y="275386"/>
                </a:lnTo>
                <a:lnTo>
                  <a:pt x="3570922" y="237070"/>
                </a:lnTo>
                <a:lnTo>
                  <a:pt x="3578225" y="229844"/>
                </a:lnTo>
                <a:lnTo>
                  <a:pt x="3551199" y="202095"/>
                </a:lnTo>
                <a:lnTo>
                  <a:pt x="3516655" y="237070"/>
                </a:lnTo>
                <a:lnTo>
                  <a:pt x="3425761" y="237070"/>
                </a:lnTo>
                <a:lnTo>
                  <a:pt x="3410585" y="221564"/>
                </a:lnTo>
                <a:lnTo>
                  <a:pt x="3410585" y="77698"/>
                </a:lnTo>
                <a:lnTo>
                  <a:pt x="3425761" y="62522"/>
                </a:lnTo>
                <a:lnTo>
                  <a:pt x="3516655" y="62522"/>
                </a:lnTo>
                <a:lnTo>
                  <a:pt x="3551097" y="96964"/>
                </a:lnTo>
                <a:lnTo>
                  <a:pt x="3578326" y="69748"/>
                </a:lnTo>
                <a:close/>
              </a:path>
              <a:path w="3996690" h="634365">
                <a:moveTo>
                  <a:pt x="3657168" y="550202"/>
                </a:moveTo>
                <a:lnTo>
                  <a:pt x="3640836" y="550202"/>
                </a:lnTo>
                <a:lnTo>
                  <a:pt x="3640836" y="581571"/>
                </a:lnTo>
                <a:lnTo>
                  <a:pt x="3612464" y="581571"/>
                </a:lnTo>
                <a:lnTo>
                  <a:pt x="3612464" y="550202"/>
                </a:lnTo>
                <a:lnTo>
                  <a:pt x="3596119" y="550202"/>
                </a:lnTo>
                <a:lnTo>
                  <a:pt x="3596119" y="626935"/>
                </a:lnTo>
                <a:lnTo>
                  <a:pt x="3612464" y="626935"/>
                </a:lnTo>
                <a:lnTo>
                  <a:pt x="3612464" y="594817"/>
                </a:lnTo>
                <a:lnTo>
                  <a:pt x="3640836" y="594817"/>
                </a:lnTo>
                <a:lnTo>
                  <a:pt x="3640836" y="626935"/>
                </a:lnTo>
                <a:lnTo>
                  <a:pt x="3657168" y="626935"/>
                </a:lnTo>
                <a:lnTo>
                  <a:pt x="3657168" y="594817"/>
                </a:lnTo>
                <a:lnTo>
                  <a:pt x="3657168" y="581571"/>
                </a:lnTo>
                <a:lnTo>
                  <a:pt x="3657168" y="550202"/>
                </a:lnTo>
                <a:close/>
              </a:path>
              <a:path w="3996690" h="634365">
                <a:moveTo>
                  <a:pt x="3781044" y="23774"/>
                </a:moveTo>
                <a:lnTo>
                  <a:pt x="3582517" y="23774"/>
                </a:lnTo>
                <a:lnTo>
                  <a:pt x="3582517" y="62522"/>
                </a:lnTo>
                <a:lnTo>
                  <a:pt x="3662400" y="62522"/>
                </a:lnTo>
                <a:lnTo>
                  <a:pt x="3662400" y="275386"/>
                </a:lnTo>
                <a:lnTo>
                  <a:pt x="3701046" y="275386"/>
                </a:lnTo>
                <a:lnTo>
                  <a:pt x="3701161" y="168910"/>
                </a:lnTo>
                <a:lnTo>
                  <a:pt x="3701173" y="115697"/>
                </a:lnTo>
                <a:lnTo>
                  <a:pt x="3701046" y="62522"/>
                </a:lnTo>
                <a:lnTo>
                  <a:pt x="3781044" y="62522"/>
                </a:lnTo>
                <a:lnTo>
                  <a:pt x="3781044" y="23774"/>
                </a:lnTo>
                <a:close/>
              </a:path>
              <a:path w="3996690" h="634365">
                <a:moveTo>
                  <a:pt x="3821976" y="550202"/>
                </a:moveTo>
                <a:lnTo>
                  <a:pt x="3807422" y="550202"/>
                </a:lnTo>
                <a:lnTo>
                  <a:pt x="3774859" y="599351"/>
                </a:lnTo>
                <a:lnTo>
                  <a:pt x="3774859" y="550202"/>
                </a:lnTo>
                <a:lnTo>
                  <a:pt x="3758527" y="550202"/>
                </a:lnTo>
                <a:lnTo>
                  <a:pt x="3758527" y="626935"/>
                </a:lnTo>
                <a:lnTo>
                  <a:pt x="3773081" y="626935"/>
                </a:lnTo>
                <a:lnTo>
                  <a:pt x="3791318" y="599351"/>
                </a:lnTo>
                <a:lnTo>
                  <a:pt x="3805644" y="577684"/>
                </a:lnTo>
                <a:lnTo>
                  <a:pt x="3805644" y="626935"/>
                </a:lnTo>
                <a:lnTo>
                  <a:pt x="3821976" y="626935"/>
                </a:lnTo>
                <a:lnTo>
                  <a:pt x="3821976" y="577684"/>
                </a:lnTo>
                <a:lnTo>
                  <a:pt x="3821976" y="550202"/>
                </a:lnTo>
                <a:close/>
              </a:path>
              <a:path w="3996690" h="634365">
                <a:moveTo>
                  <a:pt x="3974439" y="530161"/>
                </a:moveTo>
                <a:lnTo>
                  <a:pt x="3963962" y="530161"/>
                </a:lnTo>
                <a:lnTo>
                  <a:pt x="3963238" y="534047"/>
                </a:lnTo>
                <a:lnTo>
                  <a:pt x="3960723" y="536308"/>
                </a:lnTo>
                <a:lnTo>
                  <a:pt x="3950144" y="536308"/>
                </a:lnTo>
                <a:lnTo>
                  <a:pt x="3947426" y="534047"/>
                </a:lnTo>
                <a:lnTo>
                  <a:pt x="3946588" y="530161"/>
                </a:lnTo>
                <a:lnTo>
                  <a:pt x="3936225" y="530161"/>
                </a:lnTo>
                <a:lnTo>
                  <a:pt x="3937266" y="540296"/>
                </a:lnTo>
                <a:lnTo>
                  <a:pt x="3943654" y="546100"/>
                </a:lnTo>
                <a:lnTo>
                  <a:pt x="3966895" y="546100"/>
                </a:lnTo>
                <a:lnTo>
                  <a:pt x="3973284" y="540296"/>
                </a:lnTo>
                <a:lnTo>
                  <a:pt x="3973741" y="536308"/>
                </a:lnTo>
                <a:lnTo>
                  <a:pt x="3974439" y="530161"/>
                </a:lnTo>
                <a:close/>
              </a:path>
              <a:path w="3996690" h="634365">
                <a:moveTo>
                  <a:pt x="3986898" y="550202"/>
                </a:moveTo>
                <a:lnTo>
                  <a:pt x="3972344" y="550202"/>
                </a:lnTo>
                <a:lnTo>
                  <a:pt x="3939781" y="599351"/>
                </a:lnTo>
                <a:lnTo>
                  <a:pt x="3939781" y="550202"/>
                </a:lnTo>
                <a:lnTo>
                  <a:pt x="3923449" y="550202"/>
                </a:lnTo>
                <a:lnTo>
                  <a:pt x="3923449" y="626935"/>
                </a:lnTo>
                <a:lnTo>
                  <a:pt x="3938003" y="626935"/>
                </a:lnTo>
                <a:lnTo>
                  <a:pt x="3956240" y="599351"/>
                </a:lnTo>
                <a:lnTo>
                  <a:pt x="3970566" y="577684"/>
                </a:lnTo>
                <a:lnTo>
                  <a:pt x="3970566" y="626935"/>
                </a:lnTo>
                <a:lnTo>
                  <a:pt x="3986898" y="626935"/>
                </a:lnTo>
                <a:lnTo>
                  <a:pt x="3986898" y="577684"/>
                </a:lnTo>
                <a:lnTo>
                  <a:pt x="3986898" y="550202"/>
                </a:lnTo>
                <a:close/>
              </a:path>
              <a:path w="3996690" h="634365">
                <a:moveTo>
                  <a:pt x="3992829" y="385445"/>
                </a:moveTo>
                <a:lnTo>
                  <a:pt x="1742046" y="385445"/>
                </a:lnTo>
                <a:lnTo>
                  <a:pt x="1742046" y="427926"/>
                </a:lnTo>
                <a:lnTo>
                  <a:pt x="3992829" y="427926"/>
                </a:lnTo>
                <a:lnTo>
                  <a:pt x="3992829" y="385445"/>
                </a:lnTo>
                <a:close/>
              </a:path>
              <a:path w="3996690" h="634365">
                <a:moveTo>
                  <a:pt x="3996537" y="168592"/>
                </a:moveTo>
                <a:lnTo>
                  <a:pt x="3958412" y="130467"/>
                </a:lnTo>
                <a:lnTo>
                  <a:pt x="3957891" y="130467"/>
                </a:lnTo>
                <a:lnTo>
                  <a:pt x="3957891" y="184505"/>
                </a:lnTo>
                <a:lnTo>
                  <a:pt x="3957891" y="221881"/>
                </a:lnTo>
                <a:lnTo>
                  <a:pt x="3942715" y="237070"/>
                </a:lnTo>
                <a:lnTo>
                  <a:pt x="3836644" y="237070"/>
                </a:lnTo>
                <a:lnTo>
                  <a:pt x="3836644" y="169113"/>
                </a:lnTo>
                <a:lnTo>
                  <a:pt x="3942715" y="169113"/>
                </a:lnTo>
                <a:lnTo>
                  <a:pt x="3957891" y="184505"/>
                </a:lnTo>
                <a:lnTo>
                  <a:pt x="3957891" y="130467"/>
                </a:lnTo>
                <a:lnTo>
                  <a:pt x="3836644" y="130467"/>
                </a:lnTo>
                <a:lnTo>
                  <a:pt x="3836644" y="24193"/>
                </a:lnTo>
                <a:lnTo>
                  <a:pt x="3797998" y="24193"/>
                </a:lnTo>
                <a:lnTo>
                  <a:pt x="3797998" y="275704"/>
                </a:lnTo>
                <a:lnTo>
                  <a:pt x="3958310" y="275704"/>
                </a:lnTo>
                <a:lnTo>
                  <a:pt x="3996537" y="237909"/>
                </a:lnTo>
                <a:lnTo>
                  <a:pt x="3996537" y="237070"/>
                </a:lnTo>
                <a:lnTo>
                  <a:pt x="3996537" y="169113"/>
                </a:lnTo>
                <a:lnTo>
                  <a:pt x="3996537" y="1685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5978929" y="491084"/>
            <a:ext cx="157480" cy="340995"/>
          </a:xfrm>
          <a:custGeom>
            <a:avLst/>
            <a:gdLst/>
            <a:ahLst/>
            <a:cxnLst/>
            <a:rect l="l" t="t" r="r" b="b"/>
            <a:pathLst>
              <a:path w="157480" h="340994">
                <a:moveTo>
                  <a:pt x="45189" y="0"/>
                </a:moveTo>
                <a:lnTo>
                  <a:pt x="65895" y="41680"/>
                </a:lnTo>
                <a:lnTo>
                  <a:pt x="71402" y="70050"/>
                </a:lnTo>
                <a:lnTo>
                  <a:pt x="60454" y="98137"/>
                </a:lnTo>
                <a:lnTo>
                  <a:pt x="31797" y="138969"/>
                </a:lnTo>
                <a:lnTo>
                  <a:pt x="5078" y="190491"/>
                </a:lnTo>
                <a:lnTo>
                  <a:pt x="0" y="238419"/>
                </a:lnTo>
                <a:lnTo>
                  <a:pt x="12611" y="281277"/>
                </a:lnTo>
                <a:lnTo>
                  <a:pt x="38959" y="317592"/>
                </a:lnTo>
                <a:lnTo>
                  <a:pt x="73513" y="340921"/>
                </a:lnTo>
                <a:lnTo>
                  <a:pt x="70217" y="321978"/>
                </a:lnTo>
                <a:lnTo>
                  <a:pt x="67910" y="301489"/>
                </a:lnTo>
                <a:lnTo>
                  <a:pt x="66723" y="279635"/>
                </a:lnTo>
                <a:lnTo>
                  <a:pt x="66791" y="256599"/>
                </a:lnTo>
                <a:lnTo>
                  <a:pt x="72146" y="211709"/>
                </a:lnTo>
                <a:lnTo>
                  <a:pt x="82142" y="170306"/>
                </a:lnTo>
                <a:lnTo>
                  <a:pt x="91795" y="139932"/>
                </a:lnTo>
                <a:lnTo>
                  <a:pt x="96120" y="128132"/>
                </a:lnTo>
                <a:lnTo>
                  <a:pt x="110363" y="180517"/>
                </a:lnTo>
                <a:lnTo>
                  <a:pt x="117678" y="211452"/>
                </a:lnTo>
                <a:lnTo>
                  <a:pt x="120373" y="233064"/>
                </a:lnTo>
                <a:lnTo>
                  <a:pt x="120758" y="257479"/>
                </a:lnTo>
                <a:lnTo>
                  <a:pt x="121459" y="265887"/>
                </a:lnTo>
                <a:lnTo>
                  <a:pt x="121585" y="270630"/>
                </a:lnTo>
                <a:lnTo>
                  <a:pt x="140521" y="228826"/>
                </a:lnTo>
                <a:lnTo>
                  <a:pt x="153882" y="179507"/>
                </a:lnTo>
                <a:lnTo>
                  <a:pt x="157136" y="131122"/>
                </a:lnTo>
                <a:lnTo>
                  <a:pt x="145752" y="92122"/>
                </a:lnTo>
                <a:lnTo>
                  <a:pt x="119980" y="57387"/>
                </a:lnTo>
                <a:lnTo>
                  <a:pt x="86828" y="27614"/>
                </a:lnTo>
                <a:lnTo>
                  <a:pt x="57997" y="7064"/>
                </a:lnTo>
                <a:lnTo>
                  <a:pt x="45189" y="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5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5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42275" y="5138814"/>
            <a:ext cx="10619548" cy="1105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5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rbo-don.ru/" TargetMode="External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rbo-don.ru/" TargetMode="External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26" Type="http://schemas.openxmlformats.org/officeDocument/2006/relationships/image" Target="../media/image60.png"/><Relationship Id="rId3" Type="http://schemas.openxmlformats.org/officeDocument/2006/relationships/image" Target="../media/image37.png"/><Relationship Id="rId21" Type="http://schemas.openxmlformats.org/officeDocument/2006/relationships/image" Target="../media/image55.png"/><Relationship Id="rId34" Type="http://schemas.openxmlformats.org/officeDocument/2006/relationships/image" Target="../media/image68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5" Type="http://schemas.openxmlformats.org/officeDocument/2006/relationships/image" Target="../media/image59.png"/><Relationship Id="rId33" Type="http://schemas.openxmlformats.org/officeDocument/2006/relationships/image" Target="../media/image67.png"/><Relationship Id="rId2" Type="http://schemas.openxmlformats.org/officeDocument/2006/relationships/image" Target="../media/image36.jpg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29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24" Type="http://schemas.openxmlformats.org/officeDocument/2006/relationships/image" Target="../media/image58.png"/><Relationship Id="rId32" Type="http://schemas.openxmlformats.org/officeDocument/2006/relationships/image" Target="../media/image66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23" Type="http://schemas.openxmlformats.org/officeDocument/2006/relationships/image" Target="../media/image57.png"/><Relationship Id="rId28" Type="http://schemas.openxmlformats.org/officeDocument/2006/relationships/image" Target="../media/image62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31" Type="http://schemas.openxmlformats.org/officeDocument/2006/relationships/image" Target="../media/image65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Relationship Id="rId22" Type="http://schemas.openxmlformats.org/officeDocument/2006/relationships/image" Target="../media/image56.png"/><Relationship Id="rId27" Type="http://schemas.openxmlformats.org/officeDocument/2006/relationships/image" Target="../media/image61.png"/><Relationship Id="rId30" Type="http://schemas.openxmlformats.org/officeDocument/2006/relationships/image" Target="../media/image64.png"/><Relationship Id="rId35" Type="http://schemas.openxmlformats.org/officeDocument/2006/relationships/image" Target="../media/image6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1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1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591" y="0"/>
            <a:ext cx="20086955" cy="11308715"/>
            <a:chOff x="17591" y="0"/>
            <a:chExt cx="20086955" cy="11308715"/>
          </a:xfrm>
        </p:grpSpPr>
        <p:sp>
          <p:nvSpPr>
            <p:cNvPr id="3" name="object 3"/>
            <p:cNvSpPr/>
            <p:nvPr/>
          </p:nvSpPr>
          <p:spPr>
            <a:xfrm>
              <a:off x="17591" y="0"/>
              <a:ext cx="20086508" cy="113085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592" y="0"/>
              <a:ext cx="20086507" cy="113085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999647" y="3383794"/>
              <a:ext cx="9458325" cy="1500505"/>
            </a:xfrm>
            <a:custGeom>
              <a:avLst/>
              <a:gdLst/>
              <a:ahLst/>
              <a:cxnLst/>
              <a:rect l="l" t="t" r="r" b="b"/>
              <a:pathLst>
                <a:path w="9458325" h="1500504">
                  <a:moveTo>
                    <a:pt x="2189607" y="488061"/>
                  </a:moveTo>
                  <a:lnTo>
                    <a:pt x="2177427" y="433260"/>
                  </a:lnTo>
                  <a:lnTo>
                    <a:pt x="2161705" y="381914"/>
                  </a:lnTo>
                  <a:lnTo>
                    <a:pt x="2142591" y="333971"/>
                  </a:lnTo>
                  <a:lnTo>
                    <a:pt x="2120277" y="289394"/>
                  </a:lnTo>
                  <a:lnTo>
                    <a:pt x="2094903" y="248145"/>
                  </a:lnTo>
                  <a:lnTo>
                    <a:pt x="2066632" y="210146"/>
                  </a:lnTo>
                  <a:lnTo>
                    <a:pt x="2035657" y="175387"/>
                  </a:lnTo>
                  <a:lnTo>
                    <a:pt x="2002104" y="143789"/>
                  </a:lnTo>
                  <a:lnTo>
                    <a:pt x="1966163" y="115341"/>
                  </a:lnTo>
                  <a:lnTo>
                    <a:pt x="1927987" y="89966"/>
                  </a:lnTo>
                  <a:lnTo>
                    <a:pt x="1887740" y="67640"/>
                  </a:lnTo>
                  <a:lnTo>
                    <a:pt x="1845589" y="48310"/>
                  </a:lnTo>
                  <a:lnTo>
                    <a:pt x="1801698" y="31915"/>
                  </a:lnTo>
                  <a:lnTo>
                    <a:pt x="1756232" y="18440"/>
                  </a:lnTo>
                  <a:lnTo>
                    <a:pt x="1709356" y="7810"/>
                  </a:lnTo>
                  <a:lnTo>
                    <a:pt x="1661236" y="0"/>
                  </a:lnTo>
                  <a:lnTo>
                    <a:pt x="980617" y="0"/>
                  </a:lnTo>
                  <a:lnTo>
                    <a:pt x="980617" y="1088072"/>
                  </a:lnTo>
                  <a:lnTo>
                    <a:pt x="1240320" y="1088072"/>
                  </a:lnTo>
                  <a:lnTo>
                    <a:pt x="1240320" y="250736"/>
                  </a:lnTo>
                  <a:lnTo>
                    <a:pt x="1656753" y="250736"/>
                  </a:lnTo>
                  <a:lnTo>
                    <a:pt x="1709077" y="264172"/>
                  </a:lnTo>
                  <a:lnTo>
                    <a:pt x="1756384" y="282079"/>
                  </a:lnTo>
                  <a:lnTo>
                    <a:pt x="1798637" y="304469"/>
                  </a:lnTo>
                  <a:lnTo>
                    <a:pt x="1835861" y="331330"/>
                  </a:lnTo>
                  <a:lnTo>
                    <a:pt x="1868043" y="362673"/>
                  </a:lnTo>
                  <a:lnTo>
                    <a:pt x="1895195" y="398500"/>
                  </a:lnTo>
                  <a:lnTo>
                    <a:pt x="1917306" y="438797"/>
                  </a:lnTo>
                  <a:lnTo>
                    <a:pt x="1934375" y="483577"/>
                  </a:lnTo>
                  <a:lnTo>
                    <a:pt x="1934375" y="1070165"/>
                  </a:lnTo>
                  <a:lnTo>
                    <a:pt x="1905114" y="1111364"/>
                  </a:lnTo>
                  <a:lnTo>
                    <a:pt x="1872297" y="1145794"/>
                  </a:lnTo>
                  <a:lnTo>
                    <a:pt x="1835848" y="1173962"/>
                  </a:lnTo>
                  <a:lnTo>
                    <a:pt x="1795703" y="1196416"/>
                  </a:lnTo>
                  <a:lnTo>
                    <a:pt x="1751774" y="1213650"/>
                  </a:lnTo>
                  <a:lnTo>
                    <a:pt x="1703984" y="1226223"/>
                  </a:lnTo>
                  <a:lnTo>
                    <a:pt x="1652282" y="1234655"/>
                  </a:lnTo>
                  <a:lnTo>
                    <a:pt x="832853" y="1234782"/>
                  </a:lnTo>
                  <a:lnTo>
                    <a:pt x="832853" y="255219"/>
                  </a:lnTo>
                  <a:lnTo>
                    <a:pt x="826985" y="200317"/>
                  </a:lnTo>
                  <a:lnTo>
                    <a:pt x="815378" y="152057"/>
                  </a:lnTo>
                  <a:lnTo>
                    <a:pt x="798017" y="110426"/>
                  </a:lnTo>
                  <a:lnTo>
                    <a:pt x="774915" y="75438"/>
                  </a:lnTo>
                  <a:lnTo>
                    <a:pt x="746061" y="47078"/>
                  </a:lnTo>
                  <a:lnTo>
                    <a:pt x="711454" y="25361"/>
                  </a:lnTo>
                  <a:lnTo>
                    <a:pt x="671093" y="10274"/>
                  </a:lnTo>
                  <a:lnTo>
                    <a:pt x="624992" y="1816"/>
                  </a:lnTo>
                  <a:lnTo>
                    <a:pt x="573138" y="0"/>
                  </a:lnTo>
                  <a:lnTo>
                    <a:pt x="0" y="4470"/>
                  </a:lnTo>
                  <a:lnTo>
                    <a:pt x="0" y="255219"/>
                  </a:lnTo>
                  <a:lnTo>
                    <a:pt x="577621" y="255219"/>
                  </a:lnTo>
                  <a:lnTo>
                    <a:pt x="577621" y="1235837"/>
                  </a:lnTo>
                  <a:lnTo>
                    <a:pt x="585711" y="1281569"/>
                  </a:lnTo>
                  <a:lnTo>
                    <a:pt x="599681" y="1325156"/>
                  </a:lnTo>
                  <a:lnTo>
                    <a:pt x="620407" y="1366291"/>
                  </a:lnTo>
                  <a:lnTo>
                    <a:pt x="648754" y="1404658"/>
                  </a:lnTo>
                  <a:lnTo>
                    <a:pt x="685571" y="1439951"/>
                  </a:lnTo>
                  <a:lnTo>
                    <a:pt x="731723" y="1471841"/>
                  </a:lnTo>
                  <a:lnTo>
                    <a:pt x="788073" y="1500022"/>
                  </a:lnTo>
                  <a:lnTo>
                    <a:pt x="1629879" y="1500022"/>
                  </a:lnTo>
                  <a:lnTo>
                    <a:pt x="1684807" y="1494701"/>
                  </a:lnTo>
                  <a:lnTo>
                    <a:pt x="1737067" y="1486585"/>
                  </a:lnTo>
                  <a:lnTo>
                    <a:pt x="1786674" y="1475676"/>
                  </a:lnTo>
                  <a:lnTo>
                    <a:pt x="1833626" y="1461960"/>
                  </a:lnTo>
                  <a:lnTo>
                    <a:pt x="1877910" y="1445450"/>
                  </a:lnTo>
                  <a:lnTo>
                    <a:pt x="1919541" y="1426133"/>
                  </a:lnTo>
                  <a:lnTo>
                    <a:pt x="1958505" y="1404023"/>
                  </a:lnTo>
                  <a:lnTo>
                    <a:pt x="1994827" y="1379118"/>
                  </a:lnTo>
                  <a:lnTo>
                    <a:pt x="2028469" y="1351407"/>
                  </a:lnTo>
                  <a:lnTo>
                    <a:pt x="2059470" y="1320901"/>
                  </a:lnTo>
                  <a:lnTo>
                    <a:pt x="2087803" y="1287602"/>
                  </a:lnTo>
                  <a:lnTo>
                    <a:pt x="2113483" y="1251496"/>
                  </a:lnTo>
                  <a:lnTo>
                    <a:pt x="2136495" y="1212596"/>
                  </a:lnTo>
                  <a:lnTo>
                    <a:pt x="2156853" y="1170901"/>
                  </a:lnTo>
                  <a:lnTo>
                    <a:pt x="2174557" y="1126401"/>
                  </a:lnTo>
                  <a:lnTo>
                    <a:pt x="2189607" y="1079119"/>
                  </a:lnTo>
                  <a:lnTo>
                    <a:pt x="2189607" y="488061"/>
                  </a:lnTo>
                  <a:close/>
                </a:path>
                <a:path w="9458325" h="1500504">
                  <a:moveTo>
                    <a:pt x="2793161" y="56476"/>
                  </a:moveTo>
                  <a:lnTo>
                    <a:pt x="2323223" y="56476"/>
                  </a:lnTo>
                  <a:lnTo>
                    <a:pt x="2323223" y="148005"/>
                  </a:lnTo>
                  <a:lnTo>
                    <a:pt x="2512606" y="147726"/>
                  </a:lnTo>
                  <a:lnTo>
                    <a:pt x="2512453" y="651764"/>
                  </a:lnTo>
                  <a:lnTo>
                    <a:pt x="2603944" y="651764"/>
                  </a:lnTo>
                  <a:lnTo>
                    <a:pt x="2603677" y="147574"/>
                  </a:lnTo>
                  <a:lnTo>
                    <a:pt x="2793161" y="148005"/>
                  </a:lnTo>
                  <a:lnTo>
                    <a:pt x="2793161" y="147548"/>
                  </a:lnTo>
                  <a:lnTo>
                    <a:pt x="2793161" y="56476"/>
                  </a:lnTo>
                  <a:close/>
                </a:path>
                <a:path w="9458325" h="1500504">
                  <a:moveTo>
                    <a:pt x="2929064" y="1402092"/>
                  </a:moveTo>
                  <a:lnTo>
                    <a:pt x="2857322" y="1402092"/>
                  </a:lnTo>
                  <a:lnTo>
                    <a:pt x="2857322" y="988923"/>
                  </a:lnTo>
                  <a:lnTo>
                    <a:pt x="2857322" y="898258"/>
                  </a:lnTo>
                  <a:lnTo>
                    <a:pt x="2765856" y="898258"/>
                  </a:lnTo>
                  <a:lnTo>
                    <a:pt x="2765856" y="988923"/>
                  </a:lnTo>
                  <a:lnTo>
                    <a:pt x="2765856" y="1402092"/>
                  </a:lnTo>
                  <a:lnTo>
                    <a:pt x="2511945" y="1402092"/>
                  </a:lnTo>
                  <a:lnTo>
                    <a:pt x="2511945" y="1025461"/>
                  </a:lnTo>
                  <a:lnTo>
                    <a:pt x="2547912" y="988923"/>
                  </a:lnTo>
                  <a:lnTo>
                    <a:pt x="2765856" y="988923"/>
                  </a:lnTo>
                  <a:lnTo>
                    <a:pt x="2765856" y="898258"/>
                  </a:lnTo>
                  <a:lnTo>
                    <a:pt x="2510840" y="898258"/>
                  </a:lnTo>
                  <a:lnTo>
                    <a:pt x="2420493" y="987691"/>
                  </a:lnTo>
                  <a:lnTo>
                    <a:pt x="2420493" y="1402092"/>
                  </a:lnTo>
                  <a:lnTo>
                    <a:pt x="2320366" y="1402092"/>
                  </a:lnTo>
                  <a:lnTo>
                    <a:pt x="2320366" y="1493545"/>
                  </a:lnTo>
                  <a:lnTo>
                    <a:pt x="2929064" y="1493545"/>
                  </a:lnTo>
                  <a:lnTo>
                    <a:pt x="2929064" y="1402092"/>
                  </a:lnTo>
                  <a:close/>
                </a:path>
                <a:path w="9458325" h="1500504">
                  <a:moveTo>
                    <a:pt x="3303155" y="57264"/>
                  </a:moveTo>
                  <a:lnTo>
                    <a:pt x="3211690" y="57264"/>
                  </a:lnTo>
                  <a:lnTo>
                    <a:pt x="3211690" y="308787"/>
                  </a:lnTo>
                  <a:lnTo>
                    <a:pt x="2971762" y="308787"/>
                  </a:lnTo>
                  <a:lnTo>
                    <a:pt x="2924695" y="271373"/>
                  </a:lnTo>
                  <a:lnTo>
                    <a:pt x="2924695" y="57264"/>
                  </a:lnTo>
                  <a:lnTo>
                    <a:pt x="2833217" y="57264"/>
                  </a:lnTo>
                  <a:lnTo>
                    <a:pt x="2833217" y="312293"/>
                  </a:lnTo>
                  <a:lnTo>
                    <a:pt x="2943847" y="400253"/>
                  </a:lnTo>
                  <a:lnTo>
                    <a:pt x="3211690" y="400253"/>
                  </a:lnTo>
                  <a:lnTo>
                    <a:pt x="3211690" y="525145"/>
                  </a:lnTo>
                  <a:lnTo>
                    <a:pt x="3175736" y="561098"/>
                  </a:lnTo>
                  <a:lnTo>
                    <a:pt x="2960649" y="561098"/>
                  </a:lnTo>
                  <a:lnTo>
                    <a:pt x="2907817" y="508266"/>
                  </a:lnTo>
                  <a:lnTo>
                    <a:pt x="2816314" y="546379"/>
                  </a:lnTo>
                  <a:lnTo>
                    <a:pt x="2923578" y="652564"/>
                  </a:lnTo>
                  <a:lnTo>
                    <a:pt x="3212795" y="652564"/>
                  </a:lnTo>
                  <a:lnTo>
                    <a:pt x="3303155" y="563143"/>
                  </a:lnTo>
                  <a:lnTo>
                    <a:pt x="3303155" y="561098"/>
                  </a:lnTo>
                  <a:lnTo>
                    <a:pt x="3303155" y="308787"/>
                  </a:lnTo>
                  <a:lnTo>
                    <a:pt x="3303155" y="57264"/>
                  </a:lnTo>
                  <a:close/>
                </a:path>
                <a:path w="9458325" h="1500504">
                  <a:moveTo>
                    <a:pt x="3436480" y="986904"/>
                  </a:moveTo>
                  <a:lnTo>
                    <a:pt x="3346132" y="897458"/>
                  </a:lnTo>
                  <a:lnTo>
                    <a:pt x="3345015" y="897458"/>
                  </a:lnTo>
                  <a:lnTo>
                    <a:pt x="3345015" y="1024890"/>
                  </a:lnTo>
                  <a:lnTo>
                    <a:pt x="3345015" y="1365542"/>
                  </a:lnTo>
                  <a:lnTo>
                    <a:pt x="3309061" y="1402092"/>
                  </a:lnTo>
                  <a:lnTo>
                    <a:pt x="3093986" y="1402092"/>
                  </a:lnTo>
                  <a:lnTo>
                    <a:pt x="3058033" y="1365542"/>
                  </a:lnTo>
                  <a:lnTo>
                    <a:pt x="3058033" y="1024890"/>
                  </a:lnTo>
                  <a:lnTo>
                    <a:pt x="3093974" y="988923"/>
                  </a:lnTo>
                  <a:lnTo>
                    <a:pt x="3309074" y="988923"/>
                  </a:lnTo>
                  <a:lnTo>
                    <a:pt x="3345015" y="1024890"/>
                  </a:lnTo>
                  <a:lnTo>
                    <a:pt x="3345015" y="897458"/>
                  </a:lnTo>
                  <a:lnTo>
                    <a:pt x="3056902" y="897458"/>
                  </a:lnTo>
                  <a:lnTo>
                    <a:pt x="2966567" y="986904"/>
                  </a:lnTo>
                  <a:lnTo>
                    <a:pt x="2966567" y="1403337"/>
                  </a:lnTo>
                  <a:lnTo>
                    <a:pt x="3056902" y="1492770"/>
                  </a:lnTo>
                  <a:lnTo>
                    <a:pt x="3346132" y="1492770"/>
                  </a:lnTo>
                  <a:lnTo>
                    <a:pt x="3436480" y="1403337"/>
                  </a:lnTo>
                  <a:lnTo>
                    <a:pt x="3436480" y="1402092"/>
                  </a:lnTo>
                  <a:lnTo>
                    <a:pt x="3436480" y="988923"/>
                  </a:lnTo>
                  <a:lnTo>
                    <a:pt x="3436480" y="986904"/>
                  </a:lnTo>
                  <a:close/>
                </a:path>
                <a:path w="9458325" h="1500504">
                  <a:moveTo>
                    <a:pt x="3825786" y="145910"/>
                  </a:moveTo>
                  <a:lnTo>
                    <a:pt x="3735425" y="56476"/>
                  </a:lnTo>
                  <a:lnTo>
                    <a:pt x="3734333" y="56476"/>
                  </a:lnTo>
                  <a:lnTo>
                    <a:pt x="3734333" y="183896"/>
                  </a:lnTo>
                  <a:lnTo>
                    <a:pt x="3734333" y="272262"/>
                  </a:lnTo>
                  <a:lnTo>
                    <a:pt x="3698367" y="308787"/>
                  </a:lnTo>
                  <a:lnTo>
                    <a:pt x="3447313" y="308787"/>
                  </a:lnTo>
                  <a:lnTo>
                    <a:pt x="3447313" y="183896"/>
                  </a:lnTo>
                  <a:lnTo>
                    <a:pt x="3483279" y="147929"/>
                  </a:lnTo>
                  <a:lnTo>
                    <a:pt x="3698367" y="147929"/>
                  </a:lnTo>
                  <a:lnTo>
                    <a:pt x="3734333" y="183896"/>
                  </a:lnTo>
                  <a:lnTo>
                    <a:pt x="3734333" y="56476"/>
                  </a:lnTo>
                  <a:lnTo>
                    <a:pt x="3446221" y="56476"/>
                  </a:lnTo>
                  <a:lnTo>
                    <a:pt x="3355848" y="145910"/>
                  </a:lnTo>
                  <a:lnTo>
                    <a:pt x="3355848" y="651764"/>
                  </a:lnTo>
                  <a:lnTo>
                    <a:pt x="3447313" y="651764"/>
                  </a:lnTo>
                  <a:lnTo>
                    <a:pt x="3447313" y="400253"/>
                  </a:lnTo>
                  <a:lnTo>
                    <a:pt x="3735578" y="400253"/>
                  </a:lnTo>
                  <a:lnTo>
                    <a:pt x="3825786" y="310045"/>
                  </a:lnTo>
                  <a:lnTo>
                    <a:pt x="3825786" y="308787"/>
                  </a:lnTo>
                  <a:lnTo>
                    <a:pt x="3825786" y="147929"/>
                  </a:lnTo>
                  <a:lnTo>
                    <a:pt x="3825786" y="145910"/>
                  </a:lnTo>
                  <a:close/>
                </a:path>
                <a:path w="9458325" h="1500504">
                  <a:moveTo>
                    <a:pt x="3970096" y="897458"/>
                  </a:moveTo>
                  <a:lnTo>
                    <a:pt x="3878618" y="897458"/>
                  </a:lnTo>
                  <a:lnTo>
                    <a:pt x="3878618" y="1149769"/>
                  </a:lnTo>
                  <a:lnTo>
                    <a:pt x="3591623" y="1149769"/>
                  </a:lnTo>
                  <a:lnTo>
                    <a:pt x="3591623" y="897458"/>
                  </a:lnTo>
                  <a:lnTo>
                    <a:pt x="3500158" y="897458"/>
                  </a:lnTo>
                  <a:lnTo>
                    <a:pt x="3500158" y="1492770"/>
                  </a:lnTo>
                  <a:lnTo>
                    <a:pt x="3591623" y="1492770"/>
                  </a:lnTo>
                  <a:lnTo>
                    <a:pt x="3591623" y="1241234"/>
                  </a:lnTo>
                  <a:lnTo>
                    <a:pt x="3878618" y="1241234"/>
                  </a:lnTo>
                  <a:lnTo>
                    <a:pt x="3878618" y="1492770"/>
                  </a:lnTo>
                  <a:lnTo>
                    <a:pt x="3970096" y="1492770"/>
                  </a:lnTo>
                  <a:lnTo>
                    <a:pt x="3970096" y="1241234"/>
                  </a:lnTo>
                  <a:lnTo>
                    <a:pt x="3970096" y="1149769"/>
                  </a:lnTo>
                  <a:lnTo>
                    <a:pt x="3970096" y="897458"/>
                  </a:lnTo>
                  <a:close/>
                </a:path>
                <a:path w="9458325" h="1500504">
                  <a:moveTo>
                    <a:pt x="4301388" y="1302207"/>
                  </a:moveTo>
                  <a:lnTo>
                    <a:pt x="4176687" y="1302207"/>
                  </a:lnTo>
                  <a:lnTo>
                    <a:pt x="4176687" y="1483817"/>
                  </a:lnTo>
                  <a:lnTo>
                    <a:pt x="4215384" y="1483817"/>
                  </a:lnTo>
                  <a:lnTo>
                    <a:pt x="4215384" y="1333842"/>
                  </a:lnTo>
                  <a:lnTo>
                    <a:pt x="4301388" y="1333842"/>
                  </a:lnTo>
                  <a:lnTo>
                    <a:pt x="4301388" y="1302207"/>
                  </a:lnTo>
                  <a:close/>
                </a:path>
                <a:path w="9458325" h="1500504">
                  <a:moveTo>
                    <a:pt x="4335792" y="57264"/>
                  </a:moveTo>
                  <a:lnTo>
                    <a:pt x="3942791" y="57264"/>
                  </a:lnTo>
                  <a:lnTo>
                    <a:pt x="3865854" y="142684"/>
                  </a:lnTo>
                  <a:lnTo>
                    <a:pt x="3865854" y="652564"/>
                  </a:lnTo>
                  <a:lnTo>
                    <a:pt x="4245432" y="652564"/>
                  </a:lnTo>
                  <a:lnTo>
                    <a:pt x="4335792" y="563143"/>
                  </a:lnTo>
                  <a:lnTo>
                    <a:pt x="4335792" y="561098"/>
                  </a:lnTo>
                  <a:lnTo>
                    <a:pt x="4335792" y="400253"/>
                  </a:lnTo>
                  <a:lnTo>
                    <a:pt x="4335792" y="398983"/>
                  </a:lnTo>
                  <a:lnTo>
                    <a:pt x="4245584" y="308787"/>
                  </a:lnTo>
                  <a:lnTo>
                    <a:pt x="4244327" y="308787"/>
                  </a:lnTo>
                  <a:lnTo>
                    <a:pt x="4244327" y="436791"/>
                  </a:lnTo>
                  <a:lnTo>
                    <a:pt x="4244327" y="525145"/>
                  </a:lnTo>
                  <a:lnTo>
                    <a:pt x="4208373" y="561098"/>
                  </a:lnTo>
                  <a:lnTo>
                    <a:pt x="3944709" y="561098"/>
                  </a:lnTo>
                  <a:lnTo>
                    <a:pt x="3944709" y="400253"/>
                  </a:lnTo>
                  <a:lnTo>
                    <a:pt x="4208373" y="400253"/>
                  </a:lnTo>
                  <a:lnTo>
                    <a:pt x="4244327" y="436791"/>
                  </a:lnTo>
                  <a:lnTo>
                    <a:pt x="4244327" y="308787"/>
                  </a:lnTo>
                  <a:lnTo>
                    <a:pt x="3944709" y="308787"/>
                  </a:lnTo>
                  <a:lnTo>
                    <a:pt x="3944709" y="184683"/>
                  </a:lnTo>
                  <a:lnTo>
                    <a:pt x="3980650" y="148729"/>
                  </a:lnTo>
                  <a:lnTo>
                    <a:pt x="4335792" y="148729"/>
                  </a:lnTo>
                  <a:lnTo>
                    <a:pt x="4335792" y="57264"/>
                  </a:lnTo>
                  <a:close/>
                </a:path>
                <a:path w="9458325" h="1500504">
                  <a:moveTo>
                    <a:pt x="4667961" y="1358836"/>
                  </a:moveTo>
                  <a:lnTo>
                    <a:pt x="4663097" y="1336001"/>
                  </a:lnTo>
                  <a:lnTo>
                    <a:pt x="4661459" y="1333842"/>
                  </a:lnTo>
                  <a:lnTo>
                    <a:pt x="4649546" y="1318082"/>
                  </a:lnTo>
                  <a:lnTo>
                    <a:pt x="4629251" y="1306626"/>
                  </a:lnTo>
                  <a:lnTo>
                    <a:pt x="4629251" y="1358836"/>
                  </a:lnTo>
                  <a:lnTo>
                    <a:pt x="4627207" y="1369047"/>
                  </a:lnTo>
                  <a:lnTo>
                    <a:pt x="4621403" y="1376845"/>
                  </a:lnTo>
                  <a:lnTo>
                    <a:pt x="4612360" y="1381810"/>
                  </a:lnTo>
                  <a:lnTo>
                    <a:pt x="4600600" y="1383563"/>
                  </a:lnTo>
                  <a:lnTo>
                    <a:pt x="4564405" y="1383563"/>
                  </a:lnTo>
                  <a:lnTo>
                    <a:pt x="4564405" y="1333842"/>
                  </a:lnTo>
                  <a:lnTo>
                    <a:pt x="4600600" y="1333842"/>
                  </a:lnTo>
                  <a:lnTo>
                    <a:pt x="4612360" y="1335620"/>
                  </a:lnTo>
                  <a:lnTo>
                    <a:pt x="4621403" y="1340688"/>
                  </a:lnTo>
                  <a:lnTo>
                    <a:pt x="4627207" y="1348574"/>
                  </a:lnTo>
                  <a:lnTo>
                    <a:pt x="4629251" y="1358836"/>
                  </a:lnTo>
                  <a:lnTo>
                    <a:pt x="4629251" y="1306626"/>
                  </a:lnTo>
                  <a:lnTo>
                    <a:pt x="4628845" y="1306385"/>
                  </a:lnTo>
                  <a:lnTo>
                    <a:pt x="4602543" y="1302207"/>
                  </a:lnTo>
                  <a:lnTo>
                    <a:pt x="4525721" y="1302207"/>
                  </a:lnTo>
                  <a:lnTo>
                    <a:pt x="4525721" y="1483817"/>
                  </a:lnTo>
                  <a:lnTo>
                    <a:pt x="4564405" y="1483817"/>
                  </a:lnTo>
                  <a:lnTo>
                    <a:pt x="4564405" y="1415453"/>
                  </a:lnTo>
                  <a:lnTo>
                    <a:pt x="4602543" y="1415453"/>
                  </a:lnTo>
                  <a:lnTo>
                    <a:pt x="4628972" y="1411262"/>
                  </a:lnTo>
                  <a:lnTo>
                    <a:pt x="4649660" y="1399565"/>
                  </a:lnTo>
                  <a:lnTo>
                    <a:pt x="4661713" y="1383563"/>
                  </a:lnTo>
                  <a:lnTo>
                    <a:pt x="4663135" y="1381658"/>
                  </a:lnTo>
                  <a:lnTo>
                    <a:pt x="4667961" y="1358836"/>
                  </a:lnTo>
                  <a:close/>
                </a:path>
                <a:path w="9458325" h="1500504">
                  <a:moveTo>
                    <a:pt x="4845799" y="57264"/>
                  </a:moveTo>
                  <a:lnTo>
                    <a:pt x="4754334" y="57264"/>
                  </a:lnTo>
                  <a:lnTo>
                    <a:pt x="4754334" y="308787"/>
                  </a:lnTo>
                  <a:lnTo>
                    <a:pt x="4514380" y="308787"/>
                  </a:lnTo>
                  <a:lnTo>
                    <a:pt x="4467339" y="271373"/>
                  </a:lnTo>
                  <a:lnTo>
                    <a:pt x="4467339" y="57264"/>
                  </a:lnTo>
                  <a:lnTo>
                    <a:pt x="4375848" y="57264"/>
                  </a:lnTo>
                  <a:lnTo>
                    <a:pt x="4375848" y="312293"/>
                  </a:lnTo>
                  <a:lnTo>
                    <a:pt x="4486503" y="400253"/>
                  </a:lnTo>
                  <a:lnTo>
                    <a:pt x="4754334" y="400253"/>
                  </a:lnTo>
                  <a:lnTo>
                    <a:pt x="4754334" y="525145"/>
                  </a:lnTo>
                  <a:lnTo>
                    <a:pt x="4718380" y="561098"/>
                  </a:lnTo>
                  <a:lnTo>
                    <a:pt x="4503293" y="561098"/>
                  </a:lnTo>
                  <a:lnTo>
                    <a:pt x="4450435" y="508266"/>
                  </a:lnTo>
                  <a:lnTo>
                    <a:pt x="4358945" y="546379"/>
                  </a:lnTo>
                  <a:lnTo>
                    <a:pt x="4466209" y="652564"/>
                  </a:lnTo>
                  <a:lnTo>
                    <a:pt x="4755439" y="652564"/>
                  </a:lnTo>
                  <a:lnTo>
                    <a:pt x="4845799" y="563143"/>
                  </a:lnTo>
                  <a:lnTo>
                    <a:pt x="4845799" y="561098"/>
                  </a:lnTo>
                  <a:lnTo>
                    <a:pt x="4845799" y="308787"/>
                  </a:lnTo>
                  <a:lnTo>
                    <a:pt x="4845799" y="57264"/>
                  </a:lnTo>
                  <a:close/>
                </a:path>
                <a:path w="9458325" h="1500504">
                  <a:moveTo>
                    <a:pt x="5031740" y="1302207"/>
                  </a:moveTo>
                  <a:lnTo>
                    <a:pt x="4991659" y="1302207"/>
                  </a:lnTo>
                  <a:lnTo>
                    <a:pt x="4954079" y="1389710"/>
                  </a:lnTo>
                  <a:lnTo>
                    <a:pt x="4912626" y="1302207"/>
                  </a:lnTo>
                  <a:lnTo>
                    <a:pt x="4872253" y="1302207"/>
                  </a:lnTo>
                  <a:lnTo>
                    <a:pt x="4935715" y="1428216"/>
                  </a:lnTo>
                  <a:lnTo>
                    <a:pt x="4929873" y="1440700"/>
                  </a:lnTo>
                  <a:lnTo>
                    <a:pt x="4926254" y="1448092"/>
                  </a:lnTo>
                  <a:lnTo>
                    <a:pt x="4919853" y="1452181"/>
                  </a:lnTo>
                  <a:lnTo>
                    <a:pt x="4893691" y="1452181"/>
                  </a:lnTo>
                  <a:lnTo>
                    <a:pt x="4893691" y="1483817"/>
                  </a:lnTo>
                  <a:lnTo>
                    <a:pt x="4917338" y="1483817"/>
                  </a:lnTo>
                  <a:lnTo>
                    <a:pt x="4932946" y="1481328"/>
                  </a:lnTo>
                  <a:lnTo>
                    <a:pt x="4945316" y="1474622"/>
                  </a:lnTo>
                  <a:lnTo>
                    <a:pt x="4954765" y="1464868"/>
                  </a:lnTo>
                  <a:lnTo>
                    <a:pt x="4961598" y="1453210"/>
                  </a:lnTo>
                  <a:lnTo>
                    <a:pt x="4991100" y="1389710"/>
                  </a:lnTo>
                  <a:lnTo>
                    <a:pt x="5031740" y="1302207"/>
                  </a:lnTo>
                  <a:close/>
                </a:path>
                <a:path w="9458325" h="1500504">
                  <a:moveTo>
                    <a:pt x="5368125" y="652564"/>
                  </a:moveTo>
                  <a:lnTo>
                    <a:pt x="5209273" y="232003"/>
                  </a:lnTo>
                  <a:lnTo>
                    <a:pt x="5143271" y="57264"/>
                  </a:lnTo>
                  <a:lnTo>
                    <a:pt x="5079758" y="57264"/>
                  </a:lnTo>
                  <a:lnTo>
                    <a:pt x="4854930" y="652564"/>
                  </a:lnTo>
                  <a:lnTo>
                    <a:pt x="4951641" y="652564"/>
                  </a:lnTo>
                  <a:lnTo>
                    <a:pt x="5111508" y="232003"/>
                  </a:lnTo>
                  <a:lnTo>
                    <a:pt x="5271389" y="652564"/>
                  </a:lnTo>
                  <a:lnTo>
                    <a:pt x="5368125" y="652564"/>
                  </a:lnTo>
                  <a:close/>
                </a:path>
                <a:path w="9458325" h="1500504">
                  <a:moveTo>
                    <a:pt x="5394134" y="1302207"/>
                  </a:moveTo>
                  <a:lnTo>
                    <a:pt x="5249684" y="1302207"/>
                  </a:lnTo>
                  <a:lnTo>
                    <a:pt x="5249684" y="1483817"/>
                  </a:lnTo>
                  <a:lnTo>
                    <a:pt x="5288369" y="1483817"/>
                  </a:lnTo>
                  <a:lnTo>
                    <a:pt x="5288369" y="1333842"/>
                  </a:lnTo>
                  <a:lnTo>
                    <a:pt x="5355463" y="1333842"/>
                  </a:lnTo>
                  <a:lnTo>
                    <a:pt x="5355463" y="1483817"/>
                  </a:lnTo>
                  <a:lnTo>
                    <a:pt x="5394134" y="1483817"/>
                  </a:lnTo>
                  <a:lnTo>
                    <a:pt x="5394134" y="1333842"/>
                  </a:lnTo>
                  <a:lnTo>
                    <a:pt x="5394134" y="1302207"/>
                  </a:lnTo>
                  <a:close/>
                </a:path>
                <a:path w="9458325" h="1500504">
                  <a:moveTo>
                    <a:pt x="5778551" y="1302207"/>
                  </a:moveTo>
                  <a:lnTo>
                    <a:pt x="5634050" y="1302207"/>
                  </a:lnTo>
                  <a:lnTo>
                    <a:pt x="5634050" y="1483817"/>
                  </a:lnTo>
                  <a:lnTo>
                    <a:pt x="5672798" y="1483817"/>
                  </a:lnTo>
                  <a:lnTo>
                    <a:pt x="5672798" y="1333842"/>
                  </a:lnTo>
                  <a:lnTo>
                    <a:pt x="5739816" y="1333842"/>
                  </a:lnTo>
                  <a:lnTo>
                    <a:pt x="5739816" y="1483817"/>
                  </a:lnTo>
                  <a:lnTo>
                    <a:pt x="5778551" y="1483817"/>
                  </a:lnTo>
                  <a:lnTo>
                    <a:pt x="5778551" y="1333842"/>
                  </a:lnTo>
                  <a:lnTo>
                    <a:pt x="5778551" y="1302207"/>
                  </a:lnTo>
                  <a:close/>
                </a:path>
                <a:path w="9458325" h="1500504">
                  <a:moveTo>
                    <a:pt x="5868289" y="56476"/>
                  </a:moveTo>
                  <a:lnTo>
                    <a:pt x="5398389" y="56476"/>
                  </a:lnTo>
                  <a:lnTo>
                    <a:pt x="5398389" y="651764"/>
                  </a:lnTo>
                  <a:lnTo>
                    <a:pt x="5868289" y="651764"/>
                  </a:lnTo>
                  <a:lnTo>
                    <a:pt x="5868289" y="561098"/>
                  </a:lnTo>
                  <a:lnTo>
                    <a:pt x="5489867" y="561098"/>
                  </a:lnTo>
                  <a:lnTo>
                    <a:pt x="5489981" y="400253"/>
                  </a:lnTo>
                  <a:lnTo>
                    <a:pt x="5868289" y="400253"/>
                  </a:lnTo>
                  <a:lnTo>
                    <a:pt x="5868289" y="308800"/>
                  </a:lnTo>
                  <a:lnTo>
                    <a:pt x="5489867" y="308800"/>
                  </a:lnTo>
                  <a:lnTo>
                    <a:pt x="5489867" y="147929"/>
                  </a:lnTo>
                  <a:lnTo>
                    <a:pt x="5868289" y="147929"/>
                  </a:lnTo>
                  <a:lnTo>
                    <a:pt x="5868289" y="56476"/>
                  </a:lnTo>
                  <a:close/>
                </a:path>
                <a:path w="9458325" h="1500504">
                  <a:moveTo>
                    <a:pt x="6171527" y="1483817"/>
                  </a:moveTo>
                  <a:lnTo>
                    <a:pt x="6158712" y="1451660"/>
                  </a:lnTo>
                  <a:lnTo>
                    <a:pt x="6146825" y="1421828"/>
                  </a:lnTo>
                  <a:lnTo>
                    <a:pt x="6120523" y="1355788"/>
                  </a:lnTo>
                  <a:lnTo>
                    <a:pt x="6109220" y="1327429"/>
                  </a:lnTo>
                  <a:lnTo>
                    <a:pt x="6109220" y="1421828"/>
                  </a:lnTo>
                  <a:lnTo>
                    <a:pt x="6059906" y="1421828"/>
                  </a:lnTo>
                  <a:lnTo>
                    <a:pt x="6084925" y="1355788"/>
                  </a:lnTo>
                  <a:lnTo>
                    <a:pt x="6109220" y="1421828"/>
                  </a:lnTo>
                  <a:lnTo>
                    <a:pt x="6109220" y="1327429"/>
                  </a:lnTo>
                  <a:lnTo>
                    <a:pt x="6099175" y="1302207"/>
                  </a:lnTo>
                  <a:lnTo>
                    <a:pt x="6068809" y="1302207"/>
                  </a:lnTo>
                  <a:lnTo>
                    <a:pt x="5996762" y="1483817"/>
                  </a:lnTo>
                  <a:lnTo>
                    <a:pt x="6037084" y="1483817"/>
                  </a:lnTo>
                  <a:lnTo>
                    <a:pt x="6049124" y="1451660"/>
                  </a:lnTo>
                  <a:lnTo>
                    <a:pt x="6119482" y="1451660"/>
                  </a:lnTo>
                  <a:lnTo>
                    <a:pt x="6131217" y="1483817"/>
                  </a:lnTo>
                  <a:lnTo>
                    <a:pt x="6171527" y="1483817"/>
                  </a:lnTo>
                  <a:close/>
                </a:path>
                <a:path w="9458325" h="1500504">
                  <a:moveTo>
                    <a:pt x="6390259" y="56476"/>
                  </a:moveTo>
                  <a:lnTo>
                    <a:pt x="6298857" y="56476"/>
                  </a:lnTo>
                  <a:lnTo>
                    <a:pt x="6298857" y="308787"/>
                  </a:lnTo>
                  <a:lnTo>
                    <a:pt x="6011850" y="308787"/>
                  </a:lnTo>
                  <a:lnTo>
                    <a:pt x="6011850" y="56476"/>
                  </a:lnTo>
                  <a:lnTo>
                    <a:pt x="5920333" y="56476"/>
                  </a:lnTo>
                  <a:lnTo>
                    <a:pt x="5920333" y="651764"/>
                  </a:lnTo>
                  <a:lnTo>
                    <a:pt x="6011850" y="651764"/>
                  </a:lnTo>
                  <a:lnTo>
                    <a:pt x="6011850" y="400253"/>
                  </a:lnTo>
                  <a:lnTo>
                    <a:pt x="6298857" y="400253"/>
                  </a:lnTo>
                  <a:lnTo>
                    <a:pt x="6298857" y="651764"/>
                  </a:lnTo>
                  <a:lnTo>
                    <a:pt x="6390259" y="651764"/>
                  </a:lnTo>
                  <a:lnTo>
                    <a:pt x="6390259" y="400253"/>
                  </a:lnTo>
                  <a:lnTo>
                    <a:pt x="6390259" y="308787"/>
                  </a:lnTo>
                  <a:lnTo>
                    <a:pt x="6390259" y="56476"/>
                  </a:lnTo>
                  <a:close/>
                </a:path>
                <a:path w="9458325" h="1500504">
                  <a:moveTo>
                    <a:pt x="6743763" y="1483817"/>
                  </a:moveTo>
                  <a:lnTo>
                    <a:pt x="6690614" y="1401178"/>
                  </a:lnTo>
                  <a:lnTo>
                    <a:pt x="6677825" y="1381277"/>
                  </a:lnTo>
                  <a:lnTo>
                    <a:pt x="6673393" y="1374394"/>
                  </a:lnTo>
                  <a:lnTo>
                    <a:pt x="6739052" y="1302207"/>
                  </a:lnTo>
                  <a:lnTo>
                    <a:pt x="6692036" y="1302207"/>
                  </a:lnTo>
                  <a:lnTo>
                    <a:pt x="6622186" y="1381277"/>
                  </a:lnTo>
                  <a:lnTo>
                    <a:pt x="6622186" y="1302207"/>
                  </a:lnTo>
                  <a:lnTo>
                    <a:pt x="6583451" y="1302207"/>
                  </a:lnTo>
                  <a:lnTo>
                    <a:pt x="6583451" y="1483817"/>
                  </a:lnTo>
                  <a:lnTo>
                    <a:pt x="6622186" y="1483817"/>
                  </a:lnTo>
                  <a:lnTo>
                    <a:pt x="6622186" y="1429232"/>
                  </a:lnTo>
                  <a:lnTo>
                    <a:pt x="6647739" y="1401178"/>
                  </a:lnTo>
                  <a:lnTo>
                    <a:pt x="6698729" y="1483817"/>
                  </a:lnTo>
                  <a:lnTo>
                    <a:pt x="6743763" y="1483817"/>
                  </a:lnTo>
                  <a:close/>
                </a:path>
                <a:path w="9458325" h="1500504">
                  <a:moveTo>
                    <a:pt x="6900304" y="56476"/>
                  </a:moveTo>
                  <a:lnTo>
                    <a:pt x="6430365" y="56476"/>
                  </a:lnTo>
                  <a:lnTo>
                    <a:pt x="6430365" y="147929"/>
                  </a:lnTo>
                  <a:lnTo>
                    <a:pt x="6619570" y="147929"/>
                  </a:lnTo>
                  <a:lnTo>
                    <a:pt x="6619570" y="651764"/>
                  </a:lnTo>
                  <a:lnTo>
                    <a:pt x="6711086" y="651764"/>
                  </a:lnTo>
                  <a:lnTo>
                    <a:pt x="6711086" y="147929"/>
                  </a:lnTo>
                  <a:lnTo>
                    <a:pt x="6900304" y="147929"/>
                  </a:lnTo>
                  <a:lnTo>
                    <a:pt x="6900304" y="56476"/>
                  </a:lnTo>
                  <a:close/>
                </a:path>
                <a:path w="9458325" h="1500504">
                  <a:moveTo>
                    <a:pt x="7102068" y="1380261"/>
                  </a:moveTo>
                  <a:lnTo>
                    <a:pt x="7100938" y="1360385"/>
                  </a:lnTo>
                  <a:lnTo>
                    <a:pt x="7097395" y="1344295"/>
                  </a:lnTo>
                  <a:lnTo>
                    <a:pt x="7091743" y="1332318"/>
                  </a:lnTo>
                  <a:lnTo>
                    <a:pt x="7091248" y="1331264"/>
                  </a:lnTo>
                  <a:lnTo>
                    <a:pt x="7082282" y="1320584"/>
                  </a:lnTo>
                  <a:lnTo>
                    <a:pt x="7071042" y="1311986"/>
                  </a:lnTo>
                  <a:lnTo>
                    <a:pt x="7063232" y="1308176"/>
                  </a:lnTo>
                  <a:lnTo>
                    <a:pt x="7063232" y="1395564"/>
                  </a:lnTo>
                  <a:lnTo>
                    <a:pt x="7062940" y="1412608"/>
                  </a:lnTo>
                  <a:lnTo>
                    <a:pt x="7048563" y="1448231"/>
                  </a:lnTo>
                  <a:lnTo>
                    <a:pt x="7028878" y="1453718"/>
                  </a:lnTo>
                  <a:lnTo>
                    <a:pt x="7021652" y="1453057"/>
                  </a:lnTo>
                  <a:lnTo>
                    <a:pt x="6995071" y="1421930"/>
                  </a:lnTo>
                  <a:lnTo>
                    <a:pt x="6994309" y="1406829"/>
                  </a:lnTo>
                  <a:lnTo>
                    <a:pt x="6994398" y="1385620"/>
                  </a:lnTo>
                  <a:lnTo>
                    <a:pt x="7003745" y="1342009"/>
                  </a:lnTo>
                  <a:lnTo>
                    <a:pt x="7028878" y="1332318"/>
                  </a:lnTo>
                  <a:lnTo>
                    <a:pt x="7036079" y="1332941"/>
                  </a:lnTo>
                  <a:lnTo>
                    <a:pt x="7062902" y="1370774"/>
                  </a:lnTo>
                  <a:lnTo>
                    <a:pt x="7063232" y="1395564"/>
                  </a:lnTo>
                  <a:lnTo>
                    <a:pt x="7063232" y="1308176"/>
                  </a:lnTo>
                  <a:lnTo>
                    <a:pt x="7058292" y="1305750"/>
                  </a:lnTo>
                  <a:lnTo>
                    <a:pt x="7044195" y="1301953"/>
                  </a:lnTo>
                  <a:lnTo>
                    <a:pt x="7028878" y="1300670"/>
                  </a:lnTo>
                  <a:lnTo>
                    <a:pt x="7013372" y="1301953"/>
                  </a:lnTo>
                  <a:lnTo>
                    <a:pt x="6975056" y="1320584"/>
                  </a:lnTo>
                  <a:lnTo>
                    <a:pt x="6956476" y="1362189"/>
                  </a:lnTo>
                  <a:lnTo>
                    <a:pt x="6955587" y="1385620"/>
                  </a:lnTo>
                  <a:lnTo>
                    <a:pt x="6955663" y="1406829"/>
                  </a:lnTo>
                  <a:lnTo>
                    <a:pt x="6963232" y="1449070"/>
                  </a:lnTo>
                  <a:lnTo>
                    <a:pt x="6999148" y="1480286"/>
                  </a:lnTo>
                  <a:lnTo>
                    <a:pt x="7028878" y="1485366"/>
                  </a:lnTo>
                  <a:lnTo>
                    <a:pt x="7044283" y="1484122"/>
                  </a:lnTo>
                  <a:lnTo>
                    <a:pt x="7058368" y="1480388"/>
                  </a:lnTo>
                  <a:lnTo>
                    <a:pt x="7071068" y="1474152"/>
                  </a:lnTo>
                  <a:lnTo>
                    <a:pt x="7082282" y="1465440"/>
                  </a:lnTo>
                  <a:lnTo>
                    <a:pt x="7090994" y="1453718"/>
                  </a:lnTo>
                  <a:lnTo>
                    <a:pt x="7094296" y="1449285"/>
                  </a:lnTo>
                  <a:lnTo>
                    <a:pt x="7100113" y="1431429"/>
                  </a:lnTo>
                  <a:lnTo>
                    <a:pt x="7101941" y="1412608"/>
                  </a:lnTo>
                  <a:lnTo>
                    <a:pt x="7102056" y="1395564"/>
                  </a:lnTo>
                  <a:lnTo>
                    <a:pt x="7102068" y="1380261"/>
                  </a:lnTo>
                  <a:close/>
                </a:path>
                <a:path w="9458325" h="1500504">
                  <a:moveTo>
                    <a:pt x="7417143" y="56476"/>
                  </a:moveTo>
                  <a:lnTo>
                    <a:pt x="7325728" y="56476"/>
                  </a:lnTo>
                  <a:lnTo>
                    <a:pt x="7325728" y="308787"/>
                  </a:lnTo>
                  <a:lnTo>
                    <a:pt x="7038721" y="308787"/>
                  </a:lnTo>
                  <a:lnTo>
                    <a:pt x="7038721" y="56476"/>
                  </a:lnTo>
                  <a:lnTo>
                    <a:pt x="6947205" y="56476"/>
                  </a:lnTo>
                  <a:lnTo>
                    <a:pt x="6947205" y="651764"/>
                  </a:lnTo>
                  <a:lnTo>
                    <a:pt x="7038721" y="651764"/>
                  </a:lnTo>
                  <a:lnTo>
                    <a:pt x="7038721" y="400253"/>
                  </a:lnTo>
                  <a:lnTo>
                    <a:pt x="7325728" y="400253"/>
                  </a:lnTo>
                  <a:lnTo>
                    <a:pt x="7325728" y="651764"/>
                  </a:lnTo>
                  <a:lnTo>
                    <a:pt x="7417143" y="651764"/>
                  </a:lnTo>
                  <a:lnTo>
                    <a:pt x="7417143" y="400253"/>
                  </a:lnTo>
                  <a:lnTo>
                    <a:pt x="7417143" y="308787"/>
                  </a:lnTo>
                  <a:lnTo>
                    <a:pt x="7417143" y="56476"/>
                  </a:lnTo>
                  <a:close/>
                </a:path>
                <a:path w="9458325" h="1500504">
                  <a:moveTo>
                    <a:pt x="7514831" y="1302207"/>
                  </a:moveTo>
                  <a:lnTo>
                    <a:pt x="7476617" y="1302207"/>
                  </a:lnTo>
                  <a:lnTo>
                    <a:pt x="7425207" y="1400416"/>
                  </a:lnTo>
                  <a:lnTo>
                    <a:pt x="7413358" y="1377962"/>
                  </a:lnTo>
                  <a:lnTo>
                    <a:pt x="7373379" y="1302207"/>
                  </a:lnTo>
                  <a:lnTo>
                    <a:pt x="7335253" y="1302207"/>
                  </a:lnTo>
                  <a:lnTo>
                    <a:pt x="7335253" y="1483817"/>
                  </a:lnTo>
                  <a:lnTo>
                    <a:pt x="7374001" y="1483817"/>
                  </a:lnTo>
                  <a:lnTo>
                    <a:pt x="7374001" y="1377962"/>
                  </a:lnTo>
                  <a:lnTo>
                    <a:pt x="7412114" y="1446822"/>
                  </a:lnTo>
                  <a:lnTo>
                    <a:pt x="7438288" y="1446822"/>
                  </a:lnTo>
                  <a:lnTo>
                    <a:pt x="7463764" y="1400416"/>
                  </a:lnTo>
                  <a:lnTo>
                    <a:pt x="7476096" y="1377962"/>
                  </a:lnTo>
                  <a:lnTo>
                    <a:pt x="7476096" y="1483817"/>
                  </a:lnTo>
                  <a:lnTo>
                    <a:pt x="7514831" y="1483817"/>
                  </a:lnTo>
                  <a:lnTo>
                    <a:pt x="7514831" y="1377962"/>
                  </a:lnTo>
                  <a:lnTo>
                    <a:pt x="7514831" y="1302207"/>
                  </a:lnTo>
                  <a:close/>
                </a:path>
                <a:path w="9458325" h="1500504">
                  <a:moveTo>
                    <a:pt x="7899222" y="1302207"/>
                  </a:moveTo>
                  <a:lnTo>
                    <a:pt x="7754721" y="1302207"/>
                  </a:lnTo>
                  <a:lnTo>
                    <a:pt x="7754721" y="1483817"/>
                  </a:lnTo>
                  <a:lnTo>
                    <a:pt x="7793469" y="1483817"/>
                  </a:lnTo>
                  <a:lnTo>
                    <a:pt x="7793469" y="1333842"/>
                  </a:lnTo>
                  <a:lnTo>
                    <a:pt x="7860474" y="1333842"/>
                  </a:lnTo>
                  <a:lnTo>
                    <a:pt x="7860474" y="1483817"/>
                  </a:lnTo>
                  <a:lnTo>
                    <a:pt x="7899222" y="1483817"/>
                  </a:lnTo>
                  <a:lnTo>
                    <a:pt x="7899222" y="1333842"/>
                  </a:lnTo>
                  <a:lnTo>
                    <a:pt x="7899222" y="1302207"/>
                  </a:lnTo>
                  <a:close/>
                </a:path>
                <a:path w="9458325" h="1500504">
                  <a:moveTo>
                    <a:pt x="7933461" y="145910"/>
                  </a:moveTo>
                  <a:lnTo>
                    <a:pt x="7843101" y="56476"/>
                  </a:lnTo>
                  <a:lnTo>
                    <a:pt x="7841945" y="56476"/>
                  </a:lnTo>
                  <a:lnTo>
                    <a:pt x="7841945" y="183896"/>
                  </a:lnTo>
                  <a:lnTo>
                    <a:pt x="7841945" y="524560"/>
                  </a:lnTo>
                  <a:lnTo>
                    <a:pt x="7806029" y="561098"/>
                  </a:lnTo>
                  <a:lnTo>
                    <a:pt x="7590955" y="561098"/>
                  </a:lnTo>
                  <a:lnTo>
                    <a:pt x="7555039" y="524560"/>
                  </a:lnTo>
                  <a:lnTo>
                    <a:pt x="7555039" y="183896"/>
                  </a:lnTo>
                  <a:lnTo>
                    <a:pt x="7590955" y="147929"/>
                  </a:lnTo>
                  <a:lnTo>
                    <a:pt x="7806029" y="147929"/>
                  </a:lnTo>
                  <a:lnTo>
                    <a:pt x="7841945" y="183896"/>
                  </a:lnTo>
                  <a:lnTo>
                    <a:pt x="7841945" y="56476"/>
                  </a:lnTo>
                  <a:lnTo>
                    <a:pt x="7553896" y="56476"/>
                  </a:lnTo>
                  <a:lnTo>
                    <a:pt x="7463523" y="145910"/>
                  </a:lnTo>
                  <a:lnTo>
                    <a:pt x="7463523" y="562343"/>
                  </a:lnTo>
                  <a:lnTo>
                    <a:pt x="7553896" y="651764"/>
                  </a:lnTo>
                  <a:lnTo>
                    <a:pt x="7843101" y="651764"/>
                  </a:lnTo>
                  <a:lnTo>
                    <a:pt x="7933461" y="562343"/>
                  </a:lnTo>
                  <a:lnTo>
                    <a:pt x="7933461" y="561098"/>
                  </a:lnTo>
                  <a:lnTo>
                    <a:pt x="7933461" y="147929"/>
                  </a:lnTo>
                  <a:lnTo>
                    <a:pt x="7933461" y="145910"/>
                  </a:lnTo>
                  <a:close/>
                </a:path>
                <a:path w="9458325" h="1500504">
                  <a:moveTo>
                    <a:pt x="8292198" y="1483817"/>
                  </a:moveTo>
                  <a:lnTo>
                    <a:pt x="8279384" y="1451660"/>
                  </a:lnTo>
                  <a:lnTo>
                    <a:pt x="8267497" y="1421828"/>
                  </a:lnTo>
                  <a:lnTo>
                    <a:pt x="8241182" y="1355788"/>
                  </a:lnTo>
                  <a:lnTo>
                    <a:pt x="8229892" y="1327454"/>
                  </a:lnTo>
                  <a:lnTo>
                    <a:pt x="8229892" y="1421828"/>
                  </a:lnTo>
                  <a:lnTo>
                    <a:pt x="8180578" y="1421828"/>
                  </a:lnTo>
                  <a:lnTo>
                    <a:pt x="8205597" y="1355788"/>
                  </a:lnTo>
                  <a:lnTo>
                    <a:pt x="8229892" y="1421828"/>
                  </a:lnTo>
                  <a:lnTo>
                    <a:pt x="8229892" y="1327454"/>
                  </a:lnTo>
                  <a:lnTo>
                    <a:pt x="8219834" y="1302207"/>
                  </a:lnTo>
                  <a:lnTo>
                    <a:pt x="8189468" y="1302207"/>
                  </a:lnTo>
                  <a:lnTo>
                    <a:pt x="8117433" y="1483817"/>
                  </a:lnTo>
                  <a:lnTo>
                    <a:pt x="8157743" y="1483817"/>
                  </a:lnTo>
                  <a:lnTo>
                    <a:pt x="8169681" y="1451660"/>
                  </a:lnTo>
                  <a:lnTo>
                    <a:pt x="8240154" y="1451660"/>
                  </a:lnTo>
                  <a:lnTo>
                    <a:pt x="8251876" y="1483817"/>
                  </a:lnTo>
                  <a:lnTo>
                    <a:pt x="8292198" y="1483817"/>
                  </a:lnTo>
                  <a:close/>
                </a:path>
                <a:path w="9458325" h="1500504">
                  <a:moveTo>
                    <a:pt x="8468309" y="165239"/>
                  </a:moveTo>
                  <a:lnTo>
                    <a:pt x="8451012" y="147929"/>
                  </a:lnTo>
                  <a:lnTo>
                    <a:pt x="8359622" y="56476"/>
                  </a:lnTo>
                  <a:lnTo>
                    <a:pt x="8070215" y="56476"/>
                  </a:lnTo>
                  <a:lnTo>
                    <a:pt x="7979842" y="145910"/>
                  </a:lnTo>
                  <a:lnTo>
                    <a:pt x="7979842" y="562343"/>
                  </a:lnTo>
                  <a:lnTo>
                    <a:pt x="8070215" y="651764"/>
                  </a:lnTo>
                  <a:lnTo>
                    <a:pt x="8359419" y="651764"/>
                  </a:lnTo>
                  <a:lnTo>
                    <a:pt x="8450961" y="561098"/>
                  </a:lnTo>
                  <a:lnTo>
                    <a:pt x="8468208" y="544017"/>
                  </a:lnTo>
                  <a:lnTo>
                    <a:pt x="8404123" y="478434"/>
                  </a:lnTo>
                  <a:lnTo>
                    <a:pt x="8322348" y="561098"/>
                  </a:lnTo>
                  <a:lnTo>
                    <a:pt x="8107273" y="561098"/>
                  </a:lnTo>
                  <a:lnTo>
                    <a:pt x="8071358" y="524560"/>
                  </a:lnTo>
                  <a:lnTo>
                    <a:pt x="8071358" y="183896"/>
                  </a:lnTo>
                  <a:lnTo>
                    <a:pt x="8107273" y="147929"/>
                  </a:lnTo>
                  <a:lnTo>
                    <a:pt x="8322348" y="147929"/>
                  </a:lnTo>
                  <a:lnTo>
                    <a:pt x="8404022" y="229590"/>
                  </a:lnTo>
                  <a:lnTo>
                    <a:pt x="8468309" y="165239"/>
                  </a:lnTo>
                  <a:close/>
                </a:path>
                <a:path w="9458325" h="1500504">
                  <a:moveTo>
                    <a:pt x="8654910" y="1302207"/>
                  </a:moveTo>
                  <a:lnTo>
                    <a:pt x="8616163" y="1302207"/>
                  </a:lnTo>
                  <a:lnTo>
                    <a:pt x="8616163" y="1376438"/>
                  </a:lnTo>
                  <a:lnTo>
                    <a:pt x="8549145" y="1376438"/>
                  </a:lnTo>
                  <a:lnTo>
                    <a:pt x="8549145" y="1302207"/>
                  </a:lnTo>
                  <a:lnTo>
                    <a:pt x="8510410" y="1302207"/>
                  </a:lnTo>
                  <a:lnTo>
                    <a:pt x="8510410" y="1483817"/>
                  </a:lnTo>
                  <a:lnTo>
                    <a:pt x="8549145" y="1483817"/>
                  </a:lnTo>
                  <a:lnTo>
                    <a:pt x="8549145" y="1407807"/>
                  </a:lnTo>
                  <a:lnTo>
                    <a:pt x="8616163" y="1407807"/>
                  </a:lnTo>
                  <a:lnTo>
                    <a:pt x="8616163" y="1483817"/>
                  </a:lnTo>
                  <a:lnTo>
                    <a:pt x="8654910" y="1483817"/>
                  </a:lnTo>
                  <a:lnTo>
                    <a:pt x="8654910" y="1407807"/>
                  </a:lnTo>
                  <a:lnTo>
                    <a:pt x="8654910" y="1376438"/>
                  </a:lnTo>
                  <a:lnTo>
                    <a:pt x="8654910" y="1302207"/>
                  </a:lnTo>
                  <a:close/>
                </a:path>
                <a:path w="9458325" h="1500504">
                  <a:moveTo>
                    <a:pt x="8948090" y="56476"/>
                  </a:moveTo>
                  <a:lnTo>
                    <a:pt x="8478152" y="56476"/>
                  </a:lnTo>
                  <a:lnTo>
                    <a:pt x="8478152" y="147929"/>
                  </a:lnTo>
                  <a:lnTo>
                    <a:pt x="8667255" y="147929"/>
                  </a:lnTo>
                  <a:lnTo>
                    <a:pt x="8667369" y="651764"/>
                  </a:lnTo>
                  <a:lnTo>
                    <a:pt x="8758885" y="651764"/>
                  </a:lnTo>
                  <a:lnTo>
                    <a:pt x="8758898" y="601383"/>
                  </a:lnTo>
                  <a:lnTo>
                    <a:pt x="8759050" y="450240"/>
                  </a:lnTo>
                  <a:lnTo>
                    <a:pt x="8759012" y="248691"/>
                  </a:lnTo>
                  <a:lnTo>
                    <a:pt x="8758885" y="198310"/>
                  </a:lnTo>
                  <a:lnTo>
                    <a:pt x="8758669" y="147929"/>
                  </a:lnTo>
                  <a:lnTo>
                    <a:pt x="8948090" y="147929"/>
                  </a:lnTo>
                  <a:lnTo>
                    <a:pt x="8948090" y="56476"/>
                  </a:lnTo>
                  <a:close/>
                </a:path>
                <a:path w="9458325" h="1500504">
                  <a:moveTo>
                    <a:pt x="9045054" y="1302207"/>
                  </a:moveTo>
                  <a:lnTo>
                    <a:pt x="9010599" y="1302207"/>
                  </a:lnTo>
                  <a:lnTo>
                    <a:pt x="8933434" y="1418501"/>
                  </a:lnTo>
                  <a:lnTo>
                    <a:pt x="8933434" y="1302207"/>
                  </a:lnTo>
                  <a:lnTo>
                    <a:pt x="8894788" y="1302207"/>
                  </a:lnTo>
                  <a:lnTo>
                    <a:pt x="8894788" y="1483817"/>
                  </a:lnTo>
                  <a:lnTo>
                    <a:pt x="8929345" y="1483817"/>
                  </a:lnTo>
                  <a:lnTo>
                    <a:pt x="8972525" y="1418501"/>
                  </a:lnTo>
                  <a:lnTo>
                    <a:pt x="9006408" y="1367256"/>
                  </a:lnTo>
                  <a:lnTo>
                    <a:pt x="9006408" y="1483817"/>
                  </a:lnTo>
                  <a:lnTo>
                    <a:pt x="9045054" y="1483817"/>
                  </a:lnTo>
                  <a:lnTo>
                    <a:pt x="9045054" y="1367256"/>
                  </a:lnTo>
                  <a:lnTo>
                    <a:pt x="9045054" y="1302207"/>
                  </a:lnTo>
                  <a:close/>
                </a:path>
                <a:path w="9458325" h="1500504">
                  <a:moveTo>
                    <a:pt x="9405874" y="1254785"/>
                  </a:moveTo>
                  <a:lnTo>
                    <a:pt x="9381058" y="1254785"/>
                  </a:lnTo>
                  <a:lnTo>
                    <a:pt x="9379382" y="1263954"/>
                  </a:lnTo>
                  <a:lnTo>
                    <a:pt x="9373311" y="1269301"/>
                  </a:lnTo>
                  <a:lnTo>
                    <a:pt x="9348178" y="1269301"/>
                  </a:lnTo>
                  <a:lnTo>
                    <a:pt x="9341790" y="1263954"/>
                  </a:lnTo>
                  <a:lnTo>
                    <a:pt x="9339910" y="1254785"/>
                  </a:lnTo>
                  <a:lnTo>
                    <a:pt x="9315412" y="1254785"/>
                  </a:lnTo>
                  <a:lnTo>
                    <a:pt x="9319590" y="1270787"/>
                  </a:lnTo>
                  <a:lnTo>
                    <a:pt x="9328493" y="1282636"/>
                  </a:lnTo>
                  <a:lnTo>
                    <a:pt x="9342120" y="1289989"/>
                  </a:lnTo>
                  <a:lnTo>
                    <a:pt x="9360433" y="1292504"/>
                  </a:lnTo>
                  <a:lnTo>
                    <a:pt x="9378759" y="1289989"/>
                  </a:lnTo>
                  <a:lnTo>
                    <a:pt x="9392425" y="1282636"/>
                  </a:lnTo>
                  <a:lnTo>
                    <a:pt x="9401454" y="1270787"/>
                  </a:lnTo>
                  <a:lnTo>
                    <a:pt x="9401861" y="1269301"/>
                  </a:lnTo>
                  <a:lnTo>
                    <a:pt x="9405874" y="1254785"/>
                  </a:lnTo>
                  <a:close/>
                </a:path>
                <a:path w="9458325" h="1500504">
                  <a:moveTo>
                    <a:pt x="9435300" y="1302207"/>
                  </a:moveTo>
                  <a:lnTo>
                    <a:pt x="9400845" y="1302207"/>
                  </a:lnTo>
                  <a:lnTo>
                    <a:pt x="9323680" y="1418501"/>
                  </a:lnTo>
                  <a:lnTo>
                    <a:pt x="9323680" y="1302207"/>
                  </a:lnTo>
                  <a:lnTo>
                    <a:pt x="9285046" y="1302207"/>
                  </a:lnTo>
                  <a:lnTo>
                    <a:pt x="9285046" y="1483817"/>
                  </a:lnTo>
                  <a:lnTo>
                    <a:pt x="9319603" y="1483817"/>
                  </a:lnTo>
                  <a:lnTo>
                    <a:pt x="9362770" y="1418501"/>
                  </a:lnTo>
                  <a:lnTo>
                    <a:pt x="9396666" y="1367256"/>
                  </a:lnTo>
                  <a:lnTo>
                    <a:pt x="9396666" y="1483817"/>
                  </a:lnTo>
                  <a:lnTo>
                    <a:pt x="9435300" y="1483817"/>
                  </a:lnTo>
                  <a:lnTo>
                    <a:pt x="9435300" y="1367256"/>
                  </a:lnTo>
                  <a:lnTo>
                    <a:pt x="9435300" y="1302207"/>
                  </a:lnTo>
                  <a:close/>
                </a:path>
                <a:path w="9458325" h="1500504">
                  <a:moveTo>
                    <a:pt x="9449321" y="912406"/>
                  </a:moveTo>
                  <a:lnTo>
                    <a:pt x="4122648" y="912406"/>
                  </a:lnTo>
                  <a:lnTo>
                    <a:pt x="4122648" y="1012964"/>
                  </a:lnTo>
                  <a:lnTo>
                    <a:pt x="9449321" y="1012964"/>
                  </a:lnTo>
                  <a:lnTo>
                    <a:pt x="9449321" y="912406"/>
                  </a:lnTo>
                  <a:close/>
                </a:path>
                <a:path w="9458325" h="1500504">
                  <a:moveTo>
                    <a:pt x="9458122" y="398983"/>
                  </a:moveTo>
                  <a:lnTo>
                    <a:pt x="9367863" y="308787"/>
                  </a:lnTo>
                  <a:lnTo>
                    <a:pt x="9366606" y="308787"/>
                  </a:lnTo>
                  <a:lnTo>
                    <a:pt x="9366606" y="436791"/>
                  </a:lnTo>
                  <a:lnTo>
                    <a:pt x="9366606" y="525145"/>
                  </a:lnTo>
                  <a:lnTo>
                    <a:pt x="9330690" y="561098"/>
                  </a:lnTo>
                  <a:lnTo>
                    <a:pt x="9079598" y="561098"/>
                  </a:lnTo>
                  <a:lnTo>
                    <a:pt x="9079598" y="400253"/>
                  </a:lnTo>
                  <a:lnTo>
                    <a:pt x="9330690" y="400253"/>
                  </a:lnTo>
                  <a:lnTo>
                    <a:pt x="9366606" y="436791"/>
                  </a:lnTo>
                  <a:lnTo>
                    <a:pt x="9366606" y="308787"/>
                  </a:lnTo>
                  <a:lnTo>
                    <a:pt x="9079598" y="308787"/>
                  </a:lnTo>
                  <a:lnTo>
                    <a:pt x="9079598" y="57264"/>
                  </a:lnTo>
                  <a:lnTo>
                    <a:pt x="8988196" y="57264"/>
                  </a:lnTo>
                  <a:lnTo>
                    <a:pt x="8988196" y="652564"/>
                  </a:lnTo>
                  <a:lnTo>
                    <a:pt x="9367761" y="652564"/>
                  </a:lnTo>
                  <a:lnTo>
                    <a:pt x="9458122" y="563143"/>
                  </a:lnTo>
                  <a:lnTo>
                    <a:pt x="9458122" y="561098"/>
                  </a:lnTo>
                  <a:lnTo>
                    <a:pt x="9458122" y="400253"/>
                  </a:lnTo>
                  <a:lnTo>
                    <a:pt x="9458122" y="3989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370761" y="3652098"/>
              <a:ext cx="373380" cy="807085"/>
            </a:xfrm>
            <a:custGeom>
              <a:avLst/>
              <a:gdLst/>
              <a:ahLst/>
              <a:cxnLst/>
              <a:rect l="l" t="t" r="r" b="b"/>
              <a:pathLst>
                <a:path w="373379" h="807085">
                  <a:moveTo>
                    <a:pt x="107691" y="0"/>
                  </a:moveTo>
                  <a:lnTo>
                    <a:pt x="156694" y="98634"/>
                  </a:lnTo>
                  <a:lnTo>
                    <a:pt x="169727" y="165772"/>
                  </a:lnTo>
                  <a:lnTo>
                    <a:pt x="143818" y="232246"/>
                  </a:lnTo>
                  <a:lnTo>
                    <a:pt x="75995" y="328890"/>
                  </a:lnTo>
                  <a:lnTo>
                    <a:pt x="43954" y="378455"/>
                  </a:lnTo>
                  <a:lnTo>
                    <a:pt x="21007" y="426994"/>
                  </a:lnTo>
                  <a:lnTo>
                    <a:pt x="6555" y="474285"/>
                  </a:lnTo>
                  <a:lnTo>
                    <a:pt x="0" y="520104"/>
                  </a:lnTo>
                  <a:lnTo>
                    <a:pt x="741" y="564228"/>
                  </a:lnTo>
                  <a:lnTo>
                    <a:pt x="8181" y="606434"/>
                  </a:lnTo>
                  <a:lnTo>
                    <a:pt x="21720" y="646497"/>
                  </a:lnTo>
                  <a:lnTo>
                    <a:pt x="40760" y="684194"/>
                  </a:lnTo>
                  <a:lnTo>
                    <a:pt x="64702" y="719303"/>
                  </a:lnTo>
                  <a:lnTo>
                    <a:pt x="92948" y="751600"/>
                  </a:lnTo>
                  <a:lnTo>
                    <a:pt x="128948" y="780836"/>
                  </a:lnTo>
                  <a:lnTo>
                    <a:pt x="169699" y="804896"/>
                  </a:lnTo>
                  <a:lnTo>
                    <a:pt x="174704" y="806813"/>
                  </a:lnTo>
                  <a:lnTo>
                    <a:pt x="166911" y="761988"/>
                  </a:lnTo>
                  <a:lnTo>
                    <a:pt x="161456" y="713499"/>
                  </a:lnTo>
                  <a:lnTo>
                    <a:pt x="158651" y="661777"/>
                  </a:lnTo>
                  <a:lnTo>
                    <a:pt x="158809" y="607258"/>
                  </a:lnTo>
                  <a:lnTo>
                    <a:pt x="171487" y="501030"/>
                  </a:lnTo>
                  <a:lnTo>
                    <a:pt x="195139" y="403047"/>
                  </a:lnTo>
                  <a:lnTo>
                    <a:pt x="217978" y="331165"/>
                  </a:lnTo>
                  <a:lnTo>
                    <a:pt x="228210" y="303236"/>
                  </a:lnTo>
                  <a:lnTo>
                    <a:pt x="261928" y="427213"/>
                  </a:lnTo>
                  <a:lnTo>
                    <a:pt x="279243" y="500425"/>
                  </a:lnTo>
                  <a:lnTo>
                    <a:pt x="285622" y="551573"/>
                  </a:lnTo>
                  <a:lnTo>
                    <a:pt x="286533" y="609353"/>
                  </a:lnTo>
                  <a:lnTo>
                    <a:pt x="287764" y="624244"/>
                  </a:lnTo>
                  <a:lnTo>
                    <a:pt x="328778" y="553773"/>
                  </a:lnTo>
                  <a:lnTo>
                    <a:pt x="345835" y="503621"/>
                  </a:lnTo>
                  <a:lnTo>
                    <a:pt x="359581" y="451271"/>
                  </a:lnTo>
                  <a:lnTo>
                    <a:pt x="369072" y="398479"/>
                  </a:lnTo>
                  <a:lnTo>
                    <a:pt x="373370" y="347002"/>
                  </a:lnTo>
                  <a:lnTo>
                    <a:pt x="371532" y="298594"/>
                  </a:lnTo>
                  <a:lnTo>
                    <a:pt x="362616" y="255013"/>
                  </a:lnTo>
                  <a:lnTo>
                    <a:pt x="345683" y="218014"/>
                  </a:lnTo>
                  <a:lnTo>
                    <a:pt x="314578" y="170188"/>
                  </a:lnTo>
                  <a:lnTo>
                    <a:pt x="273898" y="124787"/>
                  </a:lnTo>
                  <a:lnTo>
                    <a:pt x="228809" y="83692"/>
                  </a:lnTo>
                  <a:lnTo>
                    <a:pt x="184477" y="48784"/>
                  </a:lnTo>
                  <a:lnTo>
                    <a:pt x="146070" y="21946"/>
                  </a:lnTo>
                  <a:lnTo>
                    <a:pt x="118752" y="5057"/>
                  </a:lnTo>
                  <a:lnTo>
                    <a:pt x="107691" y="0"/>
                  </a:lnTo>
                  <a:close/>
                </a:path>
              </a:pathLst>
            </a:custGeom>
            <a:solidFill>
              <a:srgbClr val="F36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961175" y="6737366"/>
            <a:ext cx="10622221" cy="74635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5705"/>
              </a:lnSpc>
            </a:pPr>
            <a:r>
              <a:rPr sz="5000" b="1" spc="60" dirty="0" smtClean="0">
                <a:solidFill>
                  <a:srgbClr val="FFFFFF"/>
                </a:solidFill>
                <a:latin typeface="Trebuchet MS"/>
                <a:cs typeface="Trebuchet MS"/>
              </a:rPr>
              <a:t>ООО</a:t>
            </a:r>
            <a:r>
              <a:rPr lang="ru-RU" sz="5000" b="1" spc="60" dirty="0" smtClean="0">
                <a:solidFill>
                  <a:srgbClr val="FFFFFF"/>
                </a:solidFill>
                <a:latin typeface="Trebuchet MS"/>
                <a:cs typeface="Trebuchet MS"/>
              </a:rPr>
              <a:t> НПО</a:t>
            </a:r>
            <a:r>
              <a:rPr sz="5000" b="1" spc="-535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5000" b="1" spc="-195" dirty="0">
                <a:solidFill>
                  <a:srgbClr val="FFFFFF"/>
                </a:solidFill>
                <a:latin typeface="Trebuchet MS"/>
                <a:cs typeface="Trebuchet MS"/>
              </a:rPr>
              <a:t>«Турбулентность-ДОН»</a:t>
            </a:r>
            <a:endParaRPr sz="500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32000" y="7945525"/>
            <a:ext cx="9457690" cy="4267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600" spc="-95" dirty="0">
                <a:solidFill>
                  <a:srgbClr val="FFFFFF"/>
                </a:solidFill>
                <a:latin typeface="Trebuchet MS"/>
                <a:cs typeface="Trebuchet MS"/>
              </a:rPr>
              <a:t>Ростов-на-Дону,</a:t>
            </a:r>
            <a:r>
              <a:rPr sz="2600" spc="-2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65" dirty="0">
                <a:solidFill>
                  <a:srgbClr val="FFFFFF"/>
                </a:solidFill>
                <a:latin typeface="Trebuchet MS"/>
                <a:cs typeface="Trebuchet MS"/>
              </a:rPr>
              <a:t>1-й</a:t>
            </a:r>
            <a:r>
              <a:rPr sz="2600" spc="-2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90" dirty="0">
                <a:solidFill>
                  <a:srgbClr val="FFFFFF"/>
                </a:solidFill>
                <a:latin typeface="Trebuchet MS"/>
                <a:cs typeface="Trebuchet MS"/>
              </a:rPr>
              <a:t>км</a:t>
            </a:r>
            <a:r>
              <a:rPr sz="2600" spc="-2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130" dirty="0">
                <a:solidFill>
                  <a:srgbClr val="FFFFFF"/>
                </a:solidFill>
                <a:latin typeface="Trebuchet MS"/>
                <a:cs typeface="Trebuchet MS"/>
              </a:rPr>
              <a:t>шоссе,</a:t>
            </a:r>
            <a:r>
              <a:rPr sz="2600" spc="-22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65" dirty="0">
                <a:solidFill>
                  <a:srgbClr val="FFFFFF"/>
                </a:solidFill>
                <a:latin typeface="Trebuchet MS"/>
                <a:cs typeface="Trebuchet MS"/>
              </a:rPr>
              <a:t>Ростов-Новошахтинск,</a:t>
            </a:r>
            <a:r>
              <a:rPr sz="2600" spc="-2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140" dirty="0">
                <a:solidFill>
                  <a:srgbClr val="FFFFFF"/>
                </a:solidFill>
                <a:latin typeface="Trebuchet MS"/>
                <a:cs typeface="Trebuchet MS"/>
              </a:rPr>
              <a:t>стр.</a:t>
            </a:r>
            <a:r>
              <a:rPr sz="2600" spc="-2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225" dirty="0">
                <a:solidFill>
                  <a:srgbClr val="FFFFFF"/>
                </a:solidFill>
                <a:latin typeface="Trebuchet MS"/>
                <a:cs typeface="Trebuchet MS"/>
              </a:rPr>
              <a:t>6/7,</a:t>
            </a:r>
            <a:r>
              <a:rPr sz="2600" spc="-22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165" dirty="0">
                <a:solidFill>
                  <a:srgbClr val="FFFFFF"/>
                </a:solidFill>
                <a:latin typeface="Trebuchet MS"/>
                <a:cs typeface="Trebuchet MS"/>
              </a:rPr>
              <a:t>6/8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04274" y="5953347"/>
            <a:ext cx="17125315" cy="0"/>
          </a:xfrm>
          <a:custGeom>
            <a:avLst/>
            <a:gdLst/>
            <a:ahLst/>
            <a:cxnLst/>
            <a:rect l="l" t="t" r="r" b="b"/>
            <a:pathLst>
              <a:path w="17125315">
                <a:moveTo>
                  <a:pt x="0" y="0"/>
                </a:moveTo>
                <a:lnTo>
                  <a:pt x="17125133" y="0"/>
                </a:lnTo>
              </a:path>
            </a:pathLst>
          </a:custGeom>
          <a:ln w="593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6050" y="2770"/>
            <a:ext cx="20104394" cy="11308714"/>
            <a:chOff x="8122579" y="0"/>
            <a:chExt cx="11981815" cy="11308715"/>
          </a:xfrm>
        </p:grpSpPr>
        <p:sp>
          <p:nvSpPr>
            <p:cNvPr id="3" name="object 3"/>
            <p:cNvSpPr/>
            <p:nvPr/>
          </p:nvSpPr>
          <p:spPr>
            <a:xfrm>
              <a:off x="8144087" y="0"/>
              <a:ext cx="11960012" cy="113085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22579" y="1"/>
              <a:ext cx="11981520" cy="113085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9"/>
          <p:cNvGrpSpPr/>
          <p:nvPr/>
        </p:nvGrpSpPr>
        <p:grpSpPr>
          <a:xfrm>
            <a:off x="14639554" y="667717"/>
            <a:ext cx="3996690" cy="634365"/>
            <a:chOff x="14639554" y="667717"/>
            <a:chExt cx="3996690" cy="634365"/>
          </a:xfrm>
        </p:grpSpPr>
        <p:sp>
          <p:nvSpPr>
            <p:cNvPr id="21" name="object 10"/>
            <p:cNvSpPr/>
            <p:nvPr/>
          </p:nvSpPr>
          <p:spPr>
            <a:xfrm>
              <a:off x="14639544" y="667721"/>
              <a:ext cx="3996690" cy="634365"/>
            </a:xfrm>
            <a:custGeom>
              <a:avLst/>
              <a:gdLst/>
              <a:ahLst/>
              <a:cxnLst/>
              <a:rect l="l" t="t" r="r" b="b"/>
              <a:pathLst>
                <a:path w="3996690" h="634365">
                  <a:moveTo>
                    <a:pt x="925220" y="206235"/>
                  </a:moveTo>
                  <a:lnTo>
                    <a:pt x="911263" y="155448"/>
                  </a:lnTo>
                  <a:lnTo>
                    <a:pt x="889952" y="112166"/>
                  </a:lnTo>
                  <a:lnTo>
                    <a:pt x="862114" y="76136"/>
                  </a:lnTo>
                  <a:lnTo>
                    <a:pt x="828560" y="47129"/>
                  </a:lnTo>
                  <a:lnTo>
                    <a:pt x="790130" y="24930"/>
                  </a:lnTo>
                  <a:lnTo>
                    <a:pt x="747661" y="9296"/>
                  </a:lnTo>
                  <a:lnTo>
                    <a:pt x="701967" y="0"/>
                  </a:lnTo>
                  <a:lnTo>
                    <a:pt x="414362" y="0"/>
                  </a:lnTo>
                  <a:lnTo>
                    <a:pt x="414362" y="459778"/>
                  </a:lnTo>
                  <a:lnTo>
                    <a:pt x="524103" y="459778"/>
                  </a:lnTo>
                  <a:lnTo>
                    <a:pt x="524103" y="105956"/>
                  </a:lnTo>
                  <a:lnTo>
                    <a:pt x="700062" y="105956"/>
                  </a:lnTo>
                  <a:lnTo>
                    <a:pt x="742162" y="119202"/>
                  </a:lnTo>
                  <a:lnTo>
                    <a:pt x="775754" y="140017"/>
                  </a:lnTo>
                  <a:lnTo>
                    <a:pt x="800823" y="168402"/>
                  </a:lnTo>
                  <a:lnTo>
                    <a:pt x="817384" y="204355"/>
                  </a:lnTo>
                  <a:lnTo>
                    <a:pt x="817384" y="452208"/>
                  </a:lnTo>
                  <a:lnTo>
                    <a:pt x="767461" y="501103"/>
                  </a:lnTo>
                  <a:lnTo>
                    <a:pt x="698182" y="521716"/>
                  </a:lnTo>
                  <a:lnTo>
                    <a:pt x="351929" y="521766"/>
                  </a:lnTo>
                  <a:lnTo>
                    <a:pt x="351929" y="107848"/>
                  </a:lnTo>
                  <a:lnTo>
                    <a:pt x="342938" y="59601"/>
                  </a:lnTo>
                  <a:lnTo>
                    <a:pt x="321652" y="25539"/>
                  </a:lnTo>
                  <a:lnTo>
                    <a:pt x="288074" y="5676"/>
                  </a:lnTo>
                  <a:lnTo>
                    <a:pt x="242189" y="0"/>
                  </a:lnTo>
                  <a:lnTo>
                    <a:pt x="0" y="1892"/>
                  </a:lnTo>
                  <a:lnTo>
                    <a:pt x="0" y="107848"/>
                  </a:lnTo>
                  <a:lnTo>
                    <a:pt x="244081" y="107848"/>
                  </a:lnTo>
                  <a:lnTo>
                    <a:pt x="244081" y="522211"/>
                  </a:lnTo>
                  <a:lnTo>
                    <a:pt x="251675" y="555447"/>
                  </a:lnTo>
                  <a:lnTo>
                    <a:pt x="267716" y="585597"/>
                  </a:lnTo>
                  <a:lnTo>
                    <a:pt x="294182" y="611962"/>
                  </a:lnTo>
                  <a:lnTo>
                    <a:pt x="333006" y="633844"/>
                  </a:lnTo>
                  <a:lnTo>
                    <a:pt x="688721" y="633844"/>
                  </a:lnTo>
                  <a:lnTo>
                    <a:pt x="740105" y="626973"/>
                  </a:lnTo>
                  <a:lnTo>
                    <a:pt x="785634" y="613918"/>
                  </a:lnTo>
                  <a:lnTo>
                    <a:pt x="825284" y="594690"/>
                  </a:lnTo>
                  <a:lnTo>
                    <a:pt x="859078" y="569277"/>
                  </a:lnTo>
                  <a:lnTo>
                    <a:pt x="886993" y="537692"/>
                  </a:lnTo>
                  <a:lnTo>
                    <a:pt x="909040" y="499935"/>
                  </a:lnTo>
                  <a:lnTo>
                    <a:pt x="925220" y="455993"/>
                  </a:lnTo>
                  <a:lnTo>
                    <a:pt x="925220" y="206235"/>
                  </a:lnTo>
                  <a:close/>
                </a:path>
                <a:path w="3996690" h="634365">
                  <a:moveTo>
                    <a:pt x="1180287" y="23787"/>
                  </a:moveTo>
                  <a:lnTo>
                    <a:pt x="981760" y="23787"/>
                  </a:lnTo>
                  <a:lnTo>
                    <a:pt x="981760" y="62522"/>
                  </a:lnTo>
                  <a:lnTo>
                    <a:pt x="1061745" y="62445"/>
                  </a:lnTo>
                  <a:lnTo>
                    <a:pt x="1061643" y="275374"/>
                  </a:lnTo>
                  <a:lnTo>
                    <a:pt x="1100391" y="275374"/>
                  </a:lnTo>
                  <a:lnTo>
                    <a:pt x="1100175" y="62407"/>
                  </a:lnTo>
                  <a:lnTo>
                    <a:pt x="1123200" y="62382"/>
                  </a:lnTo>
                  <a:lnTo>
                    <a:pt x="1180287" y="62522"/>
                  </a:lnTo>
                  <a:lnTo>
                    <a:pt x="1180287" y="62318"/>
                  </a:lnTo>
                  <a:lnTo>
                    <a:pt x="1180287" y="23787"/>
                  </a:lnTo>
                  <a:close/>
                </a:path>
                <a:path w="3996690" h="634365">
                  <a:moveTo>
                    <a:pt x="1237767" y="592429"/>
                  </a:moveTo>
                  <a:lnTo>
                    <a:pt x="1207401" y="592429"/>
                  </a:lnTo>
                  <a:lnTo>
                    <a:pt x="1207401" y="417830"/>
                  </a:lnTo>
                  <a:lnTo>
                    <a:pt x="1207401" y="379526"/>
                  </a:lnTo>
                  <a:lnTo>
                    <a:pt x="1168768" y="379526"/>
                  </a:lnTo>
                  <a:lnTo>
                    <a:pt x="1168768" y="417830"/>
                  </a:lnTo>
                  <a:lnTo>
                    <a:pt x="1168768" y="592429"/>
                  </a:lnTo>
                  <a:lnTo>
                    <a:pt x="1061440" y="592429"/>
                  </a:lnTo>
                  <a:lnTo>
                    <a:pt x="1061440" y="433273"/>
                  </a:lnTo>
                  <a:lnTo>
                    <a:pt x="1076617" y="417830"/>
                  </a:lnTo>
                  <a:lnTo>
                    <a:pt x="1168768" y="417830"/>
                  </a:lnTo>
                  <a:lnTo>
                    <a:pt x="1168768" y="379526"/>
                  </a:lnTo>
                  <a:lnTo>
                    <a:pt x="1061021" y="379526"/>
                  </a:lnTo>
                  <a:lnTo>
                    <a:pt x="1058189" y="382257"/>
                  </a:lnTo>
                  <a:lnTo>
                    <a:pt x="1022794" y="417322"/>
                  </a:lnTo>
                  <a:lnTo>
                    <a:pt x="1022794" y="592429"/>
                  </a:lnTo>
                  <a:lnTo>
                    <a:pt x="980503" y="592429"/>
                  </a:lnTo>
                  <a:lnTo>
                    <a:pt x="980503" y="631063"/>
                  </a:lnTo>
                  <a:lnTo>
                    <a:pt x="1237767" y="631063"/>
                  </a:lnTo>
                  <a:lnTo>
                    <a:pt x="1237767" y="592429"/>
                  </a:lnTo>
                  <a:close/>
                </a:path>
                <a:path w="3996690" h="634365">
                  <a:moveTo>
                    <a:pt x="1395768" y="24206"/>
                  </a:moveTo>
                  <a:lnTo>
                    <a:pt x="1357134" y="24206"/>
                  </a:lnTo>
                  <a:lnTo>
                    <a:pt x="1357134" y="130479"/>
                  </a:lnTo>
                  <a:lnTo>
                    <a:pt x="1255776" y="130479"/>
                  </a:lnTo>
                  <a:lnTo>
                    <a:pt x="1235887" y="114668"/>
                  </a:lnTo>
                  <a:lnTo>
                    <a:pt x="1235887" y="24206"/>
                  </a:lnTo>
                  <a:lnTo>
                    <a:pt x="1197241" y="24206"/>
                  </a:lnTo>
                  <a:lnTo>
                    <a:pt x="1197241" y="131940"/>
                  </a:lnTo>
                  <a:lnTo>
                    <a:pt x="1243939" y="169113"/>
                  </a:lnTo>
                  <a:lnTo>
                    <a:pt x="1357134" y="169113"/>
                  </a:lnTo>
                  <a:lnTo>
                    <a:pt x="1357134" y="221869"/>
                  </a:lnTo>
                  <a:lnTo>
                    <a:pt x="1341958" y="237058"/>
                  </a:lnTo>
                  <a:lnTo>
                    <a:pt x="1251064" y="237058"/>
                  </a:lnTo>
                  <a:lnTo>
                    <a:pt x="1228763" y="214744"/>
                  </a:lnTo>
                  <a:lnTo>
                    <a:pt x="1190129" y="230835"/>
                  </a:lnTo>
                  <a:lnTo>
                    <a:pt x="1235354" y="275704"/>
                  </a:lnTo>
                  <a:lnTo>
                    <a:pt x="1357655" y="275704"/>
                  </a:lnTo>
                  <a:lnTo>
                    <a:pt x="1395768" y="237921"/>
                  </a:lnTo>
                  <a:lnTo>
                    <a:pt x="1395768" y="237058"/>
                  </a:lnTo>
                  <a:lnTo>
                    <a:pt x="1395768" y="130479"/>
                  </a:lnTo>
                  <a:lnTo>
                    <a:pt x="1395768" y="24206"/>
                  </a:lnTo>
                  <a:close/>
                </a:path>
                <a:path w="3996690" h="634365">
                  <a:moveTo>
                    <a:pt x="1452105" y="416979"/>
                  </a:moveTo>
                  <a:lnTo>
                    <a:pt x="1413992" y="379183"/>
                  </a:lnTo>
                  <a:lnTo>
                    <a:pt x="1413471" y="379183"/>
                  </a:lnTo>
                  <a:lnTo>
                    <a:pt x="1413471" y="433031"/>
                  </a:lnTo>
                  <a:lnTo>
                    <a:pt x="1413471" y="576973"/>
                  </a:lnTo>
                  <a:lnTo>
                    <a:pt x="1398282" y="592429"/>
                  </a:lnTo>
                  <a:lnTo>
                    <a:pt x="1307401" y="592429"/>
                  </a:lnTo>
                  <a:lnTo>
                    <a:pt x="1292212" y="576973"/>
                  </a:lnTo>
                  <a:lnTo>
                    <a:pt x="1292212" y="433031"/>
                  </a:lnTo>
                  <a:lnTo>
                    <a:pt x="1307401" y="417830"/>
                  </a:lnTo>
                  <a:lnTo>
                    <a:pt x="1398282" y="417830"/>
                  </a:lnTo>
                  <a:lnTo>
                    <a:pt x="1413471" y="433031"/>
                  </a:lnTo>
                  <a:lnTo>
                    <a:pt x="1413471" y="379183"/>
                  </a:lnTo>
                  <a:lnTo>
                    <a:pt x="1291691" y="379183"/>
                  </a:lnTo>
                  <a:lnTo>
                    <a:pt x="1253578" y="416979"/>
                  </a:lnTo>
                  <a:lnTo>
                    <a:pt x="1253578" y="592950"/>
                  </a:lnTo>
                  <a:lnTo>
                    <a:pt x="1291691" y="630732"/>
                  </a:lnTo>
                  <a:lnTo>
                    <a:pt x="1413992" y="630732"/>
                  </a:lnTo>
                  <a:lnTo>
                    <a:pt x="1452105" y="592950"/>
                  </a:lnTo>
                  <a:lnTo>
                    <a:pt x="1452105" y="592429"/>
                  </a:lnTo>
                  <a:lnTo>
                    <a:pt x="1452105" y="417830"/>
                  </a:lnTo>
                  <a:lnTo>
                    <a:pt x="1452105" y="416979"/>
                  </a:lnTo>
                  <a:close/>
                </a:path>
                <a:path w="3996690" h="634365">
                  <a:moveTo>
                    <a:pt x="1616608" y="61582"/>
                  </a:moveTo>
                  <a:lnTo>
                    <a:pt x="1578381" y="23787"/>
                  </a:lnTo>
                  <a:lnTo>
                    <a:pt x="1577962" y="23787"/>
                  </a:lnTo>
                  <a:lnTo>
                    <a:pt x="1577962" y="77711"/>
                  </a:lnTo>
                  <a:lnTo>
                    <a:pt x="1577962" y="114985"/>
                  </a:lnTo>
                  <a:lnTo>
                    <a:pt x="1562785" y="130479"/>
                  </a:lnTo>
                  <a:lnTo>
                    <a:pt x="1456715" y="130479"/>
                  </a:lnTo>
                  <a:lnTo>
                    <a:pt x="1456715" y="77711"/>
                  </a:lnTo>
                  <a:lnTo>
                    <a:pt x="1471891" y="62420"/>
                  </a:lnTo>
                  <a:lnTo>
                    <a:pt x="1562785" y="62420"/>
                  </a:lnTo>
                  <a:lnTo>
                    <a:pt x="1577962" y="77711"/>
                  </a:lnTo>
                  <a:lnTo>
                    <a:pt x="1577962" y="23787"/>
                  </a:lnTo>
                  <a:lnTo>
                    <a:pt x="1456194" y="23787"/>
                  </a:lnTo>
                  <a:lnTo>
                    <a:pt x="1418082" y="61582"/>
                  </a:lnTo>
                  <a:lnTo>
                    <a:pt x="1418082" y="275374"/>
                  </a:lnTo>
                  <a:lnTo>
                    <a:pt x="1456715" y="275374"/>
                  </a:lnTo>
                  <a:lnTo>
                    <a:pt x="1456715" y="169113"/>
                  </a:lnTo>
                  <a:lnTo>
                    <a:pt x="1578495" y="169113"/>
                  </a:lnTo>
                  <a:lnTo>
                    <a:pt x="1616608" y="131000"/>
                  </a:lnTo>
                  <a:lnTo>
                    <a:pt x="1616608" y="130479"/>
                  </a:lnTo>
                  <a:lnTo>
                    <a:pt x="1616608" y="62420"/>
                  </a:lnTo>
                  <a:lnTo>
                    <a:pt x="1616608" y="61582"/>
                  </a:lnTo>
                  <a:close/>
                </a:path>
                <a:path w="3996690" h="634365">
                  <a:moveTo>
                    <a:pt x="1677644" y="379183"/>
                  </a:moveTo>
                  <a:lnTo>
                    <a:pt x="1638909" y="379183"/>
                  </a:lnTo>
                  <a:lnTo>
                    <a:pt x="1638909" y="485800"/>
                  </a:lnTo>
                  <a:lnTo>
                    <a:pt x="1517650" y="485800"/>
                  </a:lnTo>
                  <a:lnTo>
                    <a:pt x="1517650" y="379183"/>
                  </a:lnTo>
                  <a:lnTo>
                    <a:pt x="1479016" y="379183"/>
                  </a:lnTo>
                  <a:lnTo>
                    <a:pt x="1479016" y="630732"/>
                  </a:lnTo>
                  <a:lnTo>
                    <a:pt x="1517650" y="630732"/>
                  </a:lnTo>
                  <a:lnTo>
                    <a:pt x="1517650" y="524446"/>
                  </a:lnTo>
                  <a:lnTo>
                    <a:pt x="1638909" y="524446"/>
                  </a:lnTo>
                  <a:lnTo>
                    <a:pt x="1638909" y="630732"/>
                  </a:lnTo>
                  <a:lnTo>
                    <a:pt x="1677644" y="630732"/>
                  </a:lnTo>
                  <a:lnTo>
                    <a:pt x="1677644" y="524446"/>
                  </a:lnTo>
                  <a:lnTo>
                    <a:pt x="1677644" y="485800"/>
                  </a:lnTo>
                  <a:lnTo>
                    <a:pt x="1677644" y="379183"/>
                  </a:lnTo>
                  <a:close/>
                </a:path>
                <a:path w="3996690" h="634365">
                  <a:moveTo>
                    <a:pt x="1817535" y="550214"/>
                  </a:moveTo>
                  <a:lnTo>
                    <a:pt x="1764868" y="550214"/>
                  </a:lnTo>
                  <a:lnTo>
                    <a:pt x="1764868" y="626960"/>
                  </a:lnTo>
                  <a:lnTo>
                    <a:pt x="1781200" y="626960"/>
                  </a:lnTo>
                  <a:lnTo>
                    <a:pt x="1781200" y="563575"/>
                  </a:lnTo>
                  <a:lnTo>
                    <a:pt x="1817535" y="563575"/>
                  </a:lnTo>
                  <a:lnTo>
                    <a:pt x="1817535" y="550214"/>
                  </a:lnTo>
                  <a:close/>
                </a:path>
                <a:path w="3996690" h="634365">
                  <a:moveTo>
                    <a:pt x="1832089" y="24206"/>
                  </a:moveTo>
                  <a:lnTo>
                    <a:pt x="1666024" y="24206"/>
                  </a:lnTo>
                  <a:lnTo>
                    <a:pt x="1633562" y="60223"/>
                  </a:lnTo>
                  <a:lnTo>
                    <a:pt x="1633562" y="275704"/>
                  </a:lnTo>
                  <a:lnTo>
                    <a:pt x="1793976" y="275704"/>
                  </a:lnTo>
                  <a:lnTo>
                    <a:pt x="1832089" y="237921"/>
                  </a:lnTo>
                  <a:lnTo>
                    <a:pt x="1832089" y="237058"/>
                  </a:lnTo>
                  <a:lnTo>
                    <a:pt x="1832089" y="169113"/>
                  </a:lnTo>
                  <a:lnTo>
                    <a:pt x="1832089" y="168592"/>
                  </a:lnTo>
                  <a:lnTo>
                    <a:pt x="1793976" y="130479"/>
                  </a:lnTo>
                  <a:lnTo>
                    <a:pt x="1793455" y="130479"/>
                  </a:lnTo>
                  <a:lnTo>
                    <a:pt x="1793455" y="184543"/>
                  </a:lnTo>
                  <a:lnTo>
                    <a:pt x="1793455" y="221869"/>
                  </a:lnTo>
                  <a:lnTo>
                    <a:pt x="1778279" y="237058"/>
                  </a:lnTo>
                  <a:lnTo>
                    <a:pt x="1666862" y="237058"/>
                  </a:lnTo>
                  <a:lnTo>
                    <a:pt x="1666862" y="169113"/>
                  </a:lnTo>
                  <a:lnTo>
                    <a:pt x="1778279" y="169113"/>
                  </a:lnTo>
                  <a:lnTo>
                    <a:pt x="1793455" y="184543"/>
                  </a:lnTo>
                  <a:lnTo>
                    <a:pt x="1793455" y="130479"/>
                  </a:lnTo>
                  <a:lnTo>
                    <a:pt x="1666862" y="130479"/>
                  </a:lnTo>
                  <a:lnTo>
                    <a:pt x="1666862" y="78016"/>
                  </a:lnTo>
                  <a:lnTo>
                    <a:pt x="1682051" y="62839"/>
                  </a:lnTo>
                  <a:lnTo>
                    <a:pt x="1832089" y="62839"/>
                  </a:lnTo>
                  <a:lnTo>
                    <a:pt x="1832089" y="24206"/>
                  </a:lnTo>
                  <a:close/>
                </a:path>
                <a:path w="3996690" h="634365">
                  <a:moveTo>
                    <a:pt x="1972513" y="574141"/>
                  </a:moveTo>
                  <a:lnTo>
                    <a:pt x="1970455" y="564489"/>
                  </a:lnTo>
                  <a:lnTo>
                    <a:pt x="1969770" y="563575"/>
                  </a:lnTo>
                  <a:lnTo>
                    <a:pt x="1964740" y="556920"/>
                  </a:lnTo>
                  <a:lnTo>
                    <a:pt x="1956181" y="552094"/>
                  </a:lnTo>
                  <a:lnTo>
                    <a:pt x="1956181" y="567791"/>
                  </a:lnTo>
                  <a:lnTo>
                    <a:pt x="1956181" y="580491"/>
                  </a:lnTo>
                  <a:lnTo>
                    <a:pt x="1951355" y="584593"/>
                  </a:lnTo>
                  <a:lnTo>
                    <a:pt x="1928736" y="584593"/>
                  </a:lnTo>
                  <a:lnTo>
                    <a:pt x="1928736" y="563575"/>
                  </a:lnTo>
                  <a:lnTo>
                    <a:pt x="1951355" y="563575"/>
                  </a:lnTo>
                  <a:lnTo>
                    <a:pt x="1956181" y="567791"/>
                  </a:lnTo>
                  <a:lnTo>
                    <a:pt x="1956181" y="552094"/>
                  </a:lnTo>
                  <a:lnTo>
                    <a:pt x="1955990" y="551980"/>
                  </a:lnTo>
                  <a:lnTo>
                    <a:pt x="1944865" y="550214"/>
                  </a:lnTo>
                  <a:lnTo>
                    <a:pt x="1912404" y="550214"/>
                  </a:lnTo>
                  <a:lnTo>
                    <a:pt x="1912404" y="626960"/>
                  </a:lnTo>
                  <a:lnTo>
                    <a:pt x="1928736" y="626960"/>
                  </a:lnTo>
                  <a:lnTo>
                    <a:pt x="1928736" y="598068"/>
                  </a:lnTo>
                  <a:lnTo>
                    <a:pt x="1944865" y="598068"/>
                  </a:lnTo>
                  <a:lnTo>
                    <a:pt x="1956028" y="596303"/>
                  </a:lnTo>
                  <a:lnTo>
                    <a:pt x="1964778" y="591362"/>
                  </a:lnTo>
                  <a:lnTo>
                    <a:pt x="1969871" y="584593"/>
                  </a:lnTo>
                  <a:lnTo>
                    <a:pt x="1970468" y="583793"/>
                  </a:lnTo>
                  <a:lnTo>
                    <a:pt x="1972513" y="574141"/>
                  </a:lnTo>
                  <a:close/>
                </a:path>
                <a:path w="3996690" h="634365">
                  <a:moveTo>
                    <a:pt x="2047582" y="24206"/>
                  </a:moveTo>
                  <a:lnTo>
                    <a:pt x="2008949" y="24206"/>
                  </a:lnTo>
                  <a:lnTo>
                    <a:pt x="2008949" y="130479"/>
                  </a:lnTo>
                  <a:lnTo>
                    <a:pt x="1907590" y="130479"/>
                  </a:lnTo>
                  <a:lnTo>
                    <a:pt x="1887689" y="114668"/>
                  </a:lnTo>
                  <a:lnTo>
                    <a:pt x="1887689" y="24206"/>
                  </a:lnTo>
                  <a:lnTo>
                    <a:pt x="1849056" y="24206"/>
                  </a:lnTo>
                  <a:lnTo>
                    <a:pt x="1849056" y="131940"/>
                  </a:lnTo>
                  <a:lnTo>
                    <a:pt x="1895754" y="169113"/>
                  </a:lnTo>
                  <a:lnTo>
                    <a:pt x="2008949" y="169113"/>
                  </a:lnTo>
                  <a:lnTo>
                    <a:pt x="2008949" y="221869"/>
                  </a:lnTo>
                  <a:lnTo>
                    <a:pt x="1993760" y="237058"/>
                  </a:lnTo>
                  <a:lnTo>
                    <a:pt x="1902879" y="237058"/>
                  </a:lnTo>
                  <a:lnTo>
                    <a:pt x="1880577" y="214744"/>
                  </a:lnTo>
                  <a:lnTo>
                    <a:pt x="1841931" y="230835"/>
                  </a:lnTo>
                  <a:lnTo>
                    <a:pt x="1887270" y="275704"/>
                  </a:lnTo>
                  <a:lnTo>
                    <a:pt x="2009470" y="275704"/>
                  </a:lnTo>
                  <a:lnTo>
                    <a:pt x="2047582" y="237921"/>
                  </a:lnTo>
                  <a:lnTo>
                    <a:pt x="2047582" y="237058"/>
                  </a:lnTo>
                  <a:lnTo>
                    <a:pt x="2047582" y="130479"/>
                  </a:lnTo>
                  <a:lnTo>
                    <a:pt x="2047582" y="24206"/>
                  </a:lnTo>
                  <a:close/>
                </a:path>
                <a:path w="3996690" h="634365">
                  <a:moveTo>
                    <a:pt x="2126221" y="550214"/>
                  </a:moveTo>
                  <a:lnTo>
                    <a:pt x="2109254" y="550214"/>
                  </a:lnTo>
                  <a:lnTo>
                    <a:pt x="2093341" y="587184"/>
                  </a:lnTo>
                  <a:lnTo>
                    <a:pt x="2075853" y="550214"/>
                  </a:lnTo>
                  <a:lnTo>
                    <a:pt x="2058784" y="550214"/>
                  </a:lnTo>
                  <a:lnTo>
                    <a:pt x="2085594" y="603465"/>
                  </a:lnTo>
                  <a:lnTo>
                    <a:pt x="2083181" y="608736"/>
                  </a:lnTo>
                  <a:lnTo>
                    <a:pt x="2081618" y="611860"/>
                  </a:lnTo>
                  <a:lnTo>
                    <a:pt x="2078888" y="613587"/>
                  </a:lnTo>
                  <a:lnTo>
                    <a:pt x="2067902" y="613587"/>
                  </a:lnTo>
                  <a:lnTo>
                    <a:pt x="2067902" y="626960"/>
                  </a:lnTo>
                  <a:lnTo>
                    <a:pt x="2087587" y="626960"/>
                  </a:lnTo>
                  <a:lnTo>
                    <a:pt x="2093341" y="620915"/>
                  </a:lnTo>
                  <a:lnTo>
                    <a:pt x="2096592" y="614019"/>
                  </a:lnTo>
                  <a:lnTo>
                    <a:pt x="2109051" y="587184"/>
                  </a:lnTo>
                  <a:lnTo>
                    <a:pt x="2126221" y="550214"/>
                  </a:lnTo>
                  <a:close/>
                </a:path>
                <a:path w="3996690" h="634365">
                  <a:moveTo>
                    <a:pt x="2268309" y="275704"/>
                  </a:moveTo>
                  <a:lnTo>
                    <a:pt x="2201214" y="98018"/>
                  </a:lnTo>
                  <a:lnTo>
                    <a:pt x="2173338" y="24206"/>
                  </a:lnTo>
                  <a:lnTo>
                    <a:pt x="2146541" y="24206"/>
                  </a:lnTo>
                  <a:lnTo>
                    <a:pt x="2051456" y="275704"/>
                  </a:lnTo>
                  <a:lnTo>
                    <a:pt x="2092401" y="275704"/>
                  </a:lnTo>
                  <a:lnTo>
                    <a:pt x="2159939" y="98018"/>
                  </a:lnTo>
                  <a:lnTo>
                    <a:pt x="2227478" y="275704"/>
                  </a:lnTo>
                  <a:lnTo>
                    <a:pt x="2268309" y="275704"/>
                  </a:lnTo>
                  <a:close/>
                </a:path>
                <a:path w="3996690" h="634365">
                  <a:moveTo>
                    <a:pt x="2279307" y="550214"/>
                  </a:moveTo>
                  <a:lnTo>
                    <a:pt x="2218258" y="550214"/>
                  </a:lnTo>
                  <a:lnTo>
                    <a:pt x="2218258" y="626960"/>
                  </a:lnTo>
                  <a:lnTo>
                    <a:pt x="2234590" y="626960"/>
                  </a:lnTo>
                  <a:lnTo>
                    <a:pt x="2234590" y="563575"/>
                  </a:lnTo>
                  <a:lnTo>
                    <a:pt x="2262975" y="563575"/>
                  </a:lnTo>
                  <a:lnTo>
                    <a:pt x="2262975" y="626960"/>
                  </a:lnTo>
                  <a:lnTo>
                    <a:pt x="2279307" y="626960"/>
                  </a:lnTo>
                  <a:lnTo>
                    <a:pt x="2279307" y="563575"/>
                  </a:lnTo>
                  <a:lnTo>
                    <a:pt x="2279307" y="550214"/>
                  </a:lnTo>
                  <a:close/>
                </a:path>
                <a:path w="3996690" h="634365">
                  <a:moveTo>
                    <a:pt x="2441714" y="550214"/>
                  </a:moveTo>
                  <a:lnTo>
                    <a:pt x="2380665" y="550214"/>
                  </a:lnTo>
                  <a:lnTo>
                    <a:pt x="2380665" y="626960"/>
                  </a:lnTo>
                  <a:lnTo>
                    <a:pt x="2397099" y="626960"/>
                  </a:lnTo>
                  <a:lnTo>
                    <a:pt x="2397099" y="563575"/>
                  </a:lnTo>
                  <a:lnTo>
                    <a:pt x="2425369" y="563575"/>
                  </a:lnTo>
                  <a:lnTo>
                    <a:pt x="2425369" y="626960"/>
                  </a:lnTo>
                  <a:lnTo>
                    <a:pt x="2441714" y="626960"/>
                  </a:lnTo>
                  <a:lnTo>
                    <a:pt x="2441714" y="563575"/>
                  </a:lnTo>
                  <a:lnTo>
                    <a:pt x="2441714" y="550214"/>
                  </a:lnTo>
                  <a:close/>
                </a:path>
                <a:path w="3996690" h="634365">
                  <a:moveTo>
                    <a:pt x="2479725" y="23787"/>
                  </a:moveTo>
                  <a:lnTo>
                    <a:pt x="2281085" y="23787"/>
                  </a:lnTo>
                  <a:lnTo>
                    <a:pt x="2281085" y="275374"/>
                  </a:lnTo>
                  <a:lnTo>
                    <a:pt x="2479725" y="275374"/>
                  </a:lnTo>
                  <a:lnTo>
                    <a:pt x="2479725" y="237058"/>
                  </a:lnTo>
                  <a:lnTo>
                    <a:pt x="2319718" y="237058"/>
                  </a:lnTo>
                  <a:lnTo>
                    <a:pt x="2319832" y="169113"/>
                  </a:lnTo>
                  <a:lnTo>
                    <a:pt x="2479725" y="169113"/>
                  </a:lnTo>
                  <a:lnTo>
                    <a:pt x="2479725" y="130479"/>
                  </a:lnTo>
                  <a:lnTo>
                    <a:pt x="2359761" y="130441"/>
                  </a:lnTo>
                  <a:lnTo>
                    <a:pt x="2319718" y="130479"/>
                  </a:lnTo>
                  <a:lnTo>
                    <a:pt x="2319718" y="62420"/>
                  </a:lnTo>
                  <a:lnTo>
                    <a:pt x="2479725" y="62420"/>
                  </a:lnTo>
                  <a:lnTo>
                    <a:pt x="2479725" y="23787"/>
                  </a:lnTo>
                  <a:close/>
                </a:path>
                <a:path w="3996690" h="634365">
                  <a:moveTo>
                    <a:pt x="2607780" y="626960"/>
                  </a:moveTo>
                  <a:lnTo>
                    <a:pt x="2602369" y="613371"/>
                  </a:lnTo>
                  <a:lnTo>
                    <a:pt x="2597340" y="600760"/>
                  </a:lnTo>
                  <a:lnTo>
                    <a:pt x="2586228" y="572858"/>
                  </a:lnTo>
                  <a:lnTo>
                    <a:pt x="2581491" y="560984"/>
                  </a:lnTo>
                  <a:lnTo>
                    <a:pt x="2581491" y="600760"/>
                  </a:lnTo>
                  <a:lnTo>
                    <a:pt x="2560663" y="600760"/>
                  </a:lnTo>
                  <a:lnTo>
                    <a:pt x="2571229" y="572858"/>
                  </a:lnTo>
                  <a:lnTo>
                    <a:pt x="2581491" y="600760"/>
                  </a:lnTo>
                  <a:lnTo>
                    <a:pt x="2581491" y="560984"/>
                  </a:lnTo>
                  <a:lnTo>
                    <a:pt x="2577198" y="550214"/>
                  </a:lnTo>
                  <a:lnTo>
                    <a:pt x="2564434" y="550214"/>
                  </a:lnTo>
                  <a:lnTo>
                    <a:pt x="2533954" y="626960"/>
                  </a:lnTo>
                  <a:lnTo>
                    <a:pt x="2551023" y="626960"/>
                  </a:lnTo>
                  <a:lnTo>
                    <a:pt x="2556052" y="613371"/>
                  </a:lnTo>
                  <a:lnTo>
                    <a:pt x="2585783" y="613371"/>
                  </a:lnTo>
                  <a:lnTo>
                    <a:pt x="2590812" y="626960"/>
                  </a:lnTo>
                  <a:lnTo>
                    <a:pt x="2607780" y="626960"/>
                  </a:lnTo>
                  <a:close/>
                </a:path>
                <a:path w="3996690" h="634365">
                  <a:moveTo>
                    <a:pt x="2700236" y="23787"/>
                  </a:moveTo>
                  <a:lnTo>
                    <a:pt x="2661602" y="23787"/>
                  </a:lnTo>
                  <a:lnTo>
                    <a:pt x="2661602" y="130479"/>
                  </a:lnTo>
                  <a:lnTo>
                    <a:pt x="2540343" y="130479"/>
                  </a:lnTo>
                  <a:lnTo>
                    <a:pt x="2540343" y="23787"/>
                  </a:lnTo>
                  <a:lnTo>
                    <a:pt x="2501709" y="23787"/>
                  </a:lnTo>
                  <a:lnTo>
                    <a:pt x="2501709" y="275374"/>
                  </a:lnTo>
                  <a:lnTo>
                    <a:pt x="2540343" y="275374"/>
                  </a:lnTo>
                  <a:lnTo>
                    <a:pt x="2540343" y="169113"/>
                  </a:lnTo>
                  <a:lnTo>
                    <a:pt x="2661602" y="169113"/>
                  </a:lnTo>
                  <a:lnTo>
                    <a:pt x="2661602" y="275374"/>
                  </a:lnTo>
                  <a:lnTo>
                    <a:pt x="2700236" y="275374"/>
                  </a:lnTo>
                  <a:lnTo>
                    <a:pt x="2700236" y="169113"/>
                  </a:lnTo>
                  <a:lnTo>
                    <a:pt x="2700236" y="130479"/>
                  </a:lnTo>
                  <a:lnTo>
                    <a:pt x="2700236" y="23787"/>
                  </a:lnTo>
                  <a:close/>
                </a:path>
                <a:path w="3996690" h="634365">
                  <a:moveTo>
                    <a:pt x="2849651" y="626960"/>
                  </a:moveTo>
                  <a:lnTo>
                    <a:pt x="2827197" y="592035"/>
                  </a:lnTo>
                  <a:lnTo>
                    <a:pt x="2821787" y="583628"/>
                  </a:lnTo>
                  <a:lnTo>
                    <a:pt x="2819920" y="580720"/>
                  </a:lnTo>
                  <a:lnTo>
                    <a:pt x="2847670" y="550214"/>
                  </a:lnTo>
                  <a:lnTo>
                    <a:pt x="2827769" y="550214"/>
                  </a:lnTo>
                  <a:lnTo>
                    <a:pt x="2798241" y="583628"/>
                  </a:lnTo>
                  <a:lnTo>
                    <a:pt x="2798241" y="550214"/>
                  </a:lnTo>
                  <a:lnTo>
                    <a:pt x="2781909" y="550214"/>
                  </a:lnTo>
                  <a:lnTo>
                    <a:pt x="2781909" y="626960"/>
                  </a:lnTo>
                  <a:lnTo>
                    <a:pt x="2798241" y="626960"/>
                  </a:lnTo>
                  <a:lnTo>
                    <a:pt x="2798241" y="603885"/>
                  </a:lnTo>
                  <a:lnTo>
                    <a:pt x="2809024" y="592035"/>
                  </a:lnTo>
                  <a:lnTo>
                    <a:pt x="2830601" y="626960"/>
                  </a:lnTo>
                  <a:lnTo>
                    <a:pt x="2849651" y="626960"/>
                  </a:lnTo>
                  <a:close/>
                </a:path>
                <a:path w="3996690" h="634365">
                  <a:moveTo>
                    <a:pt x="2915729" y="23787"/>
                  </a:moveTo>
                  <a:lnTo>
                    <a:pt x="2717203" y="23787"/>
                  </a:lnTo>
                  <a:lnTo>
                    <a:pt x="2717203" y="62420"/>
                  </a:lnTo>
                  <a:lnTo>
                    <a:pt x="2797200" y="62420"/>
                  </a:lnTo>
                  <a:lnTo>
                    <a:pt x="2797086" y="275374"/>
                  </a:lnTo>
                  <a:lnTo>
                    <a:pt x="2835833" y="275374"/>
                  </a:lnTo>
                  <a:lnTo>
                    <a:pt x="2835833" y="62420"/>
                  </a:lnTo>
                  <a:lnTo>
                    <a:pt x="2915729" y="62420"/>
                  </a:lnTo>
                  <a:lnTo>
                    <a:pt x="2915729" y="23787"/>
                  </a:lnTo>
                  <a:close/>
                </a:path>
                <a:path w="3996690" h="634365">
                  <a:moveTo>
                    <a:pt x="3000959" y="583196"/>
                  </a:moveTo>
                  <a:lnTo>
                    <a:pt x="2984627" y="551700"/>
                  </a:lnTo>
                  <a:lnTo>
                    <a:pt x="2984627" y="574586"/>
                  </a:lnTo>
                  <a:lnTo>
                    <a:pt x="2984627" y="602805"/>
                  </a:lnTo>
                  <a:lnTo>
                    <a:pt x="2983890" y="606577"/>
                  </a:lnTo>
                  <a:lnTo>
                    <a:pt x="2980537" y="610146"/>
                  </a:lnTo>
                  <a:lnTo>
                    <a:pt x="2977921" y="612825"/>
                  </a:lnTo>
                  <a:lnTo>
                    <a:pt x="2974263" y="614235"/>
                  </a:lnTo>
                  <a:lnTo>
                    <a:pt x="2965881" y="614235"/>
                  </a:lnTo>
                  <a:lnTo>
                    <a:pt x="2962325" y="612724"/>
                  </a:lnTo>
                  <a:lnTo>
                    <a:pt x="2954998" y="606031"/>
                  </a:lnTo>
                  <a:lnTo>
                    <a:pt x="2955518" y="596887"/>
                  </a:lnTo>
                  <a:lnTo>
                    <a:pt x="2955620" y="574586"/>
                  </a:lnTo>
                  <a:lnTo>
                    <a:pt x="2955721" y="570801"/>
                  </a:lnTo>
                  <a:lnTo>
                    <a:pt x="2959493" y="567029"/>
                  </a:lnTo>
                  <a:lnTo>
                    <a:pt x="2962110" y="564337"/>
                  </a:lnTo>
                  <a:lnTo>
                    <a:pt x="2965881" y="562940"/>
                  </a:lnTo>
                  <a:lnTo>
                    <a:pt x="2974263" y="562940"/>
                  </a:lnTo>
                  <a:lnTo>
                    <a:pt x="2977921" y="564337"/>
                  </a:lnTo>
                  <a:lnTo>
                    <a:pt x="2983788" y="570357"/>
                  </a:lnTo>
                  <a:lnTo>
                    <a:pt x="2984627" y="574586"/>
                  </a:lnTo>
                  <a:lnTo>
                    <a:pt x="2984627" y="551700"/>
                  </a:lnTo>
                  <a:lnTo>
                    <a:pt x="2978975" y="549567"/>
                  </a:lnTo>
                  <a:lnTo>
                    <a:pt x="2960967" y="549567"/>
                  </a:lnTo>
                  <a:lnTo>
                    <a:pt x="2939262" y="583196"/>
                  </a:lnTo>
                  <a:lnTo>
                    <a:pt x="2939237" y="596887"/>
                  </a:lnTo>
                  <a:lnTo>
                    <a:pt x="2939961" y="604507"/>
                  </a:lnTo>
                  <a:lnTo>
                    <a:pt x="2942361" y="612267"/>
                  </a:lnTo>
                  <a:lnTo>
                    <a:pt x="2947352" y="619188"/>
                  </a:lnTo>
                  <a:lnTo>
                    <a:pt x="2953207" y="624700"/>
                  </a:lnTo>
                  <a:lnTo>
                    <a:pt x="2960967" y="627621"/>
                  </a:lnTo>
                  <a:lnTo>
                    <a:pt x="2979077" y="627621"/>
                  </a:lnTo>
                  <a:lnTo>
                    <a:pt x="3000908" y="596887"/>
                  </a:lnTo>
                  <a:lnTo>
                    <a:pt x="3000959" y="583196"/>
                  </a:lnTo>
                  <a:close/>
                </a:path>
                <a:path w="3996690" h="634365">
                  <a:moveTo>
                    <a:pt x="3134144" y="23787"/>
                  </a:moveTo>
                  <a:lnTo>
                    <a:pt x="3095510" y="23787"/>
                  </a:lnTo>
                  <a:lnTo>
                    <a:pt x="3095510" y="130479"/>
                  </a:lnTo>
                  <a:lnTo>
                    <a:pt x="2974263" y="130479"/>
                  </a:lnTo>
                  <a:lnTo>
                    <a:pt x="2974263" y="23787"/>
                  </a:lnTo>
                  <a:lnTo>
                    <a:pt x="2935617" y="23787"/>
                  </a:lnTo>
                  <a:lnTo>
                    <a:pt x="2935617" y="275374"/>
                  </a:lnTo>
                  <a:lnTo>
                    <a:pt x="2974263" y="275374"/>
                  </a:lnTo>
                  <a:lnTo>
                    <a:pt x="2974263" y="169113"/>
                  </a:lnTo>
                  <a:lnTo>
                    <a:pt x="3095510" y="169113"/>
                  </a:lnTo>
                  <a:lnTo>
                    <a:pt x="3095510" y="275374"/>
                  </a:lnTo>
                  <a:lnTo>
                    <a:pt x="3134144" y="275374"/>
                  </a:lnTo>
                  <a:lnTo>
                    <a:pt x="3134144" y="169113"/>
                  </a:lnTo>
                  <a:lnTo>
                    <a:pt x="3134144" y="130479"/>
                  </a:lnTo>
                  <a:lnTo>
                    <a:pt x="3134144" y="23787"/>
                  </a:lnTo>
                  <a:close/>
                </a:path>
                <a:path w="3996690" h="634365">
                  <a:moveTo>
                    <a:pt x="3175406" y="550214"/>
                  </a:moveTo>
                  <a:lnTo>
                    <a:pt x="3159277" y="550214"/>
                  </a:lnTo>
                  <a:lnTo>
                    <a:pt x="3137497" y="591718"/>
                  </a:lnTo>
                  <a:lnTo>
                    <a:pt x="3132493" y="582231"/>
                  </a:lnTo>
                  <a:lnTo>
                    <a:pt x="3115614" y="550214"/>
                  </a:lnTo>
                  <a:lnTo>
                    <a:pt x="3099600" y="550214"/>
                  </a:lnTo>
                  <a:lnTo>
                    <a:pt x="3099600" y="626960"/>
                  </a:lnTo>
                  <a:lnTo>
                    <a:pt x="3115932" y="626960"/>
                  </a:lnTo>
                  <a:lnTo>
                    <a:pt x="3115932" y="582231"/>
                  </a:lnTo>
                  <a:lnTo>
                    <a:pt x="3132061" y="611327"/>
                  </a:lnTo>
                  <a:lnTo>
                    <a:pt x="3143046" y="611327"/>
                  </a:lnTo>
                  <a:lnTo>
                    <a:pt x="3153841" y="591718"/>
                  </a:lnTo>
                  <a:lnTo>
                    <a:pt x="3159074" y="582231"/>
                  </a:lnTo>
                  <a:lnTo>
                    <a:pt x="3159074" y="626960"/>
                  </a:lnTo>
                  <a:lnTo>
                    <a:pt x="3175406" y="626960"/>
                  </a:lnTo>
                  <a:lnTo>
                    <a:pt x="3175406" y="582231"/>
                  </a:lnTo>
                  <a:lnTo>
                    <a:pt x="3175406" y="550214"/>
                  </a:lnTo>
                  <a:close/>
                </a:path>
                <a:path w="3996690" h="634365">
                  <a:moveTo>
                    <a:pt x="3337814" y="550214"/>
                  </a:moveTo>
                  <a:lnTo>
                    <a:pt x="3276765" y="550214"/>
                  </a:lnTo>
                  <a:lnTo>
                    <a:pt x="3276765" y="626960"/>
                  </a:lnTo>
                  <a:lnTo>
                    <a:pt x="3293097" y="626960"/>
                  </a:lnTo>
                  <a:lnTo>
                    <a:pt x="3293097" y="563575"/>
                  </a:lnTo>
                  <a:lnTo>
                    <a:pt x="3321469" y="563575"/>
                  </a:lnTo>
                  <a:lnTo>
                    <a:pt x="3321469" y="626960"/>
                  </a:lnTo>
                  <a:lnTo>
                    <a:pt x="3337814" y="626960"/>
                  </a:lnTo>
                  <a:lnTo>
                    <a:pt x="3337814" y="563575"/>
                  </a:lnTo>
                  <a:lnTo>
                    <a:pt x="3337814" y="550214"/>
                  </a:lnTo>
                  <a:close/>
                </a:path>
                <a:path w="3996690" h="634365">
                  <a:moveTo>
                    <a:pt x="3352368" y="61582"/>
                  </a:moveTo>
                  <a:lnTo>
                    <a:pt x="3314141" y="23787"/>
                  </a:lnTo>
                  <a:lnTo>
                    <a:pt x="3313620" y="23787"/>
                  </a:lnTo>
                  <a:lnTo>
                    <a:pt x="3313620" y="77711"/>
                  </a:lnTo>
                  <a:lnTo>
                    <a:pt x="3313620" y="221615"/>
                  </a:lnTo>
                  <a:lnTo>
                    <a:pt x="3298444" y="237058"/>
                  </a:lnTo>
                  <a:lnTo>
                    <a:pt x="3207550" y="237058"/>
                  </a:lnTo>
                  <a:lnTo>
                    <a:pt x="3192373" y="221615"/>
                  </a:lnTo>
                  <a:lnTo>
                    <a:pt x="3192373" y="77711"/>
                  </a:lnTo>
                  <a:lnTo>
                    <a:pt x="3207550" y="62420"/>
                  </a:lnTo>
                  <a:lnTo>
                    <a:pt x="3298444" y="62420"/>
                  </a:lnTo>
                  <a:lnTo>
                    <a:pt x="3313620" y="77711"/>
                  </a:lnTo>
                  <a:lnTo>
                    <a:pt x="3313620" y="23787"/>
                  </a:lnTo>
                  <a:lnTo>
                    <a:pt x="3191954" y="23787"/>
                  </a:lnTo>
                  <a:lnTo>
                    <a:pt x="3153727" y="61582"/>
                  </a:lnTo>
                  <a:lnTo>
                    <a:pt x="3153727" y="237591"/>
                  </a:lnTo>
                  <a:lnTo>
                    <a:pt x="3191954" y="275374"/>
                  </a:lnTo>
                  <a:lnTo>
                    <a:pt x="3314141" y="275374"/>
                  </a:lnTo>
                  <a:lnTo>
                    <a:pt x="3352368" y="237591"/>
                  </a:lnTo>
                  <a:lnTo>
                    <a:pt x="3352368" y="237058"/>
                  </a:lnTo>
                  <a:lnTo>
                    <a:pt x="3352368" y="62420"/>
                  </a:lnTo>
                  <a:lnTo>
                    <a:pt x="3352368" y="61582"/>
                  </a:lnTo>
                  <a:close/>
                </a:path>
                <a:path w="3996690" h="634365">
                  <a:moveTo>
                    <a:pt x="3503879" y="626960"/>
                  </a:moveTo>
                  <a:lnTo>
                    <a:pt x="3498456" y="613371"/>
                  </a:lnTo>
                  <a:lnTo>
                    <a:pt x="3493439" y="600760"/>
                  </a:lnTo>
                  <a:lnTo>
                    <a:pt x="3482327" y="572858"/>
                  </a:lnTo>
                  <a:lnTo>
                    <a:pt x="3477590" y="560984"/>
                  </a:lnTo>
                  <a:lnTo>
                    <a:pt x="3477590" y="600760"/>
                  </a:lnTo>
                  <a:lnTo>
                    <a:pt x="3456762" y="600760"/>
                  </a:lnTo>
                  <a:lnTo>
                    <a:pt x="3467328" y="572858"/>
                  </a:lnTo>
                  <a:lnTo>
                    <a:pt x="3477590" y="600760"/>
                  </a:lnTo>
                  <a:lnTo>
                    <a:pt x="3477590" y="560984"/>
                  </a:lnTo>
                  <a:lnTo>
                    <a:pt x="3473297" y="550214"/>
                  </a:lnTo>
                  <a:lnTo>
                    <a:pt x="3460521" y="550214"/>
                  </a:lnTo>
                  <a:lnTo>
                    <a:pt x="3430054" y="626960"/>
                  </a:lnTo>
                  <a:lnTo>
                    <a:pt x="3447123" y="626960"/>
                  </a:lnTo>
                  <a:lnTo>
                    <a:pt x="3452152" y="613371"/>
                  </a:lnTo>
                  <a:lnTo>
                    <a:pt x="3481882" y="613371"/>
                  </a:lnTo>
                  <a:lnTo>
                    <a:pt x="3486810" y="626960"/>
                  </a:lnTo>
                  <a:lnTo>
                    <a:pt x="3503879" y="626960"/>
                  </a:lnTo>
                  <a:close/>
                </a:path>
                <a:path w="3996690" h="634365">
                  <a:moveTo>
                    <a:pt x="3578326" y="69748"/>
                  </a:moveTo>
                  <a:lnTo>
                    <a:pt x="3570998" y="62420"/>
                  </a:lnTo>
                  <a:lnTo>
                    <a:pt x="3532352" y="23787"/>
                  </a:lnTo>
                  <a:lnTo>
                    <a:pt x="3410051" y="23787"/>
                  </a:lnTo>
                  <a:lnTo>
                    <a:pt x="3371939" y="61582"/>
                  </a:lnTo>
                  <a:lnTo>
                    <a:pt x="3371939" y="237591"/>
                  </a:lnTo>
                  <a:lnTo>
                    <a:pt x="3410051" y="275374"/>
                  </a:lnTo>
                  <a:lnTo>
                    <a:pt x="3532352" y="275374"/>
                  </a:lnTo>
                  <a:lnTo>
                    <a:pt x="3570948" y="237058"/>
                  </a:lnTo>
                  <a:lnTo>
                    <a:pt x="3578225" y="229844"/>
                  </a:lnTo>
                  <a:lnTo>
                    <a:pt x="3551199" y="202133"/>
                  </a:lnTo>
                  <a:lnTo>
                    <a:pt x="3516655" y="237058"/>
                  </a:lnTo>
                  <a:lnTo>
                    <a:pt x="3425761" y="237058"/>
                  </a:lnTo>
                  <a:lnTo>
                    <a:pt x="3410585" y="221615"/>
                  </a:lnTo>
                  <a:lnTo>
                    <a:pt x="3410585" y="77711"/>
                  </a:lnTo>
                  <a:lnTo>
                    <a:pt x="3425761" y="62420"/>
                  </a:lnTo>
                  <a:lnTo>
                    <a:pt x="3516655" y="62420"/>
                  </a:lnTo>
                  <a:lnTo>
                    <a:pt x="3551097" y="96977"/>
                  </a:lnTo>
                  <a:lnTo>
                    <a:pt x="3578326" y="69748"/>
                  </a:lnTo>
                  <a:close/>
                </a:path>
                <a:path w="3996690" h="634365">
                  <a:moveTo>
                    <a:pt x="3657168" y="550214"/>
                  </a:moveTo>
                  <a:lnTo>
                    <a:pt x="3640836" y="550214"/>
                  </a:lnTo>
                  <a:lnTo>
                    <a:pt x="3640836" y="581571"/>
                  </a:lnTo>
                  <a:lnTo>
                    <a:pt x="3612464" y="581571"/>
                  </a:lnTo>
                  <a:lnTo>
                    <a:pt x="3612464" y="550214"/>
                  </a:lnTo>
                  <a:lnTo>
                    <a:pt x="3596119" y="550214"/>
                  </a:lnTo>
                  <a:lnTo>
                    <a:pt x="3596119" y="626960"/>
                  </a:lnTo>
                  <a:lnTo>
                    <a:pt x="3612464" y="626960"/>
                  </a:lnTo>
                  <a:lnTo>
                    <a:pt x="3612464" y="594829"/>
                  </a:lnTo>
                  <a:lnTo>
                    <a:pt x="3640836" y="594829"/>
                  </a:lnTo>
                  <a:lnTo>
                    <a:pt x="3640836" y="626960"/>
                  </a:lnTo>
                  <a:lnTo>
                    <a:pt x="3657168" y="626960"/>
                  </a:lnTo>
                  <a:lnTo>
                    <a:pt x="3657168" y="594829"/>
                  </a:lnTo>
                  <a:lnTo>
                    <a:pt x="3657168" y="581571"/>
                  </a:lnTo>
                  <a:lnTo>
                    <a:pt x="3657168" y="550214"/>
                  </a:lnTo>
                  <a:close/>
                </a:path>
                <a:path w="3996690" h="634365">
                  <a:moveTo>
                    <a:pt x="3781044" y="23787"/>
                  </a:moveTo>
                  <a:lnTo>
                    <a:pt x="3582517" y="23787"/>
                  </a:lnTo>
                  <a:lnTo>
                    <a:pt x="3582517" y="62420"/>
                  </a:lnTo>
                  <a:lnTo>
                    <a:pt x="3662400" y="62420"/>
                  </a:lnTo>
                  <a:lnTo>
                    <a:pt x="3662400" y="275374"/>
                  </a:lnTo>
                  <a:lnTo>
                    <a:pt x="3701046" y="275374"/>
                  </a:lnTo>
                  <a:lnTo>
                    <a:pt x="3701161" y="168910"/>
                  </a:lnTo>
                  <a:lnTo>
                    <a:pt x="3701173" y="115658"/>
                  </a:lnTo>
                  <a:lnTo>
                    <a:pt x="3701046" y="62420"/>
                  </a:lnTo>
                  <a:lnTo>
                    <a:pt x="3781044" y="62420"/>
                  </a:lnTo>
                  <a:lnTo>
                    <a:pt x="3781044" y="23787"/>
                  </a:lnTo>
                  <a:close/>
                </a:path>
                <a:path w="3996690" h="634365">
                  <a:moveTo>
                    <a:pt x="3821976" y="550214"/>
                  </a:moveTo>
                  <a:lnTo>
                    <a:pt x="3807422" y="550214"/>
                  </a:lnTo>
                  <a:lnTo>
                    <a:pt x="3774859" y="599351"/>
                  </a:lnTo>
                  <a:lnTo>
                    <a:pt x="3774859" y="550214"/>
                  </a:lnTo>
                  <a:lnTo>
                    <a:pt x="3758527" y="550214"/>
                  </a:lnTo>
                  <a:lnTo>
                    <a:pt x="3758527" y="626960"/>
                  </a:lnTo>
                  <a:lnTo>
                    <a:pt x="3773081" y="626960"/>
                  </a:lnTo>
                  <a:lnTo>
                    <a:pt x="3791331" y="599351"/>
                  </a:lnTo>
                  <a:lnTo>
                    <a:pt x="3805644" y="577697"/>
                  </a:lnTo>
                  <a:lnTo>
                    <a:pt x="3805644" y="626960"/>
                  </a:lnTo>
                  <a:lnTo>
                    <a:pt x="3821976" y="626960"/>
                  </a:lnTo>
                  <a:lnTo>
                    <a:pt x="3821976" y="577697"/>
                  </a:lnTo>
                  <a:lnTo>
                    <a:pt x="3821976" y="550214"/>
                  </a:lnTo>
                  <a:close/>
                </a:path>
                <a:path w="3996690" h="634365">
                  <a:moveTo>
                    <a:pt x="3974439" y="530174"/>
                  </a:moveTo>
                  <a:lnTo>
                    <a:pt x="3963962" y="530174"/>
                  </a:lnTo>
                  <a:lnTo>
                    <a:pt x="3963238" y="534047"/>
                  </a:lnTo>
                  <a:lnTo>
                    <a:pt x="3960723" y="536308"/>
                  </a:lnTo>
                  <a:lnTo>
                    <a:pt x="3950144" y="536308"/>
                  </a:lnTo>
                  <a:lnTo>
                    <a:pt x="3947426" y="534047"/>
                  </a:lnTo>
                  <a:lnTo>
                    <a:pt x="3946588" y="530174"/>
                  </a:lnTo>
                  <a:lnTo>
                    <a:pt x="3936225" y="530174"/>
                  </a:lnTo>
                  <a:lnTo>
                    <a:pt x="3937266" y="540296"/>
                  </a:lnTo>
                  <a:lnTo>
                    <a:pt x="3943654" y="546125"/>
                  </a:lnTo>
                  <a:lnTo>
                    <a:pt x="3966895" y="546125"/>
                  </a:lnTo>
                  <a:lnTo>
                    <a:pt x="3973284" y="540296"/>
                  </a:lnTo>
                  <a:lnTo>
                    <a:pt x="3973741" y="536308"/>
                  </a:lnTo>
                  <a:lnTo>
                    <a:pt x="3974439" y="530174"/>
                  </a:lnTo>
                  <a:close/>
                </a:path>
                <a:path w="3996690" h="634365">
                  <a:moveTo>
                    <a:pt x="3986898" y="550214"/>
                  </a:moveTo>
                  <a:lnTo>
                    <a:pt x="3972344" y="550214"/>
                  </a:lnTo>
                  <a:lnTo>
                    <a:pt x="3939781" y="599351"/>
                  </a:lnTo>
                  <a:lnTo>
                    <a:pt x="3939781" y="550214"/>
                  </a:lnTo>
                  <a:lnTo>
                    <a:pt x="3923449" y="550214"/>
                  </a:lnTo>
                  <a:lnTo>
                    <a:pt x="3923449" y="626960"/>
                  </a:lnTo>
                  <a:lnTo>
                    <a:pt x="3938003" y="626960"/>
                  </a:lnTo>
                  <a:lnTo>
                    <a:pt x="3956253" y="599351"/>
                  </a:lnTo>
                  <a:lnTo>
                    <a:pt x="3970566" y="577697"/>
                  </a:lnTo>
                  <a:lnTo>
                    <a:pt x="3970566" y="626960"/>
                  </a:lnTo>
                  <a:lnTo>
                    <a:pt x="3986898" y="626960"/>
                  </a:lnTo>
                  <a:lnTo>
                    <a:pt x="3986898" y="577697"/>
                  </a:lnTo>
                  <a:lnTo>
                    <a:pt x="3986898" y="550214"/>
                  </a:lnTo>
                  <a:close/>
                </a:path>
                <a:path w="3996690" h="634365">
                  <a:moveTo>
                    <a:pt x="3992842" y="385508"/>
                  </a:moveTo>
                  <a:lnTo>
                    <a:pt x="1742046" y="385508"/>
                  </a:lnTo>
                  <a:lnTo>
                    <a:pt x="1742046" y="428002"/>
                  </a:lnTo>
                  <a:lnTo>
                    <a:pt x="3992842" y="428002"/>
                  </a:lnTo>
                  <a:lnTo>
                    <a:pt x="3992842" y="385508"/>
                  </a:lnTo>
                  <a:close/>
                </a:path>
                <a:path w="3996690" h="634365">
                  <a:moveTo>
                    <a:pt x="3996537" y="168592"/>
                  </a:moveTo>
                  <a:lnTo>
                    <a:pt x="3958412" y="130479"/>
                  </a:lnTo>
                  <a:lnTo>
                    <a:pt x="3957891" y="130479"/>
                  </a:lnTo>
                  <a:lnTo>
                    <a:pt x="3957891" y="184543"/>
                  </a:lnTo>
                  <a:lnTo>
                    <a:pt x="3957891" y="221869"/>
                  </a:lnTo>
                  <a:lnTo>
                    <a:pt x="3942715" y="237058"/>
                  </a:lnTo>
                  <a:lnTo>
                    <a:pt x="3836644" y="237058"/>
                  </a:lnTo>
                  <a:lnTo>
                    <a:pt x="3836644" y="169113"/>
                  </a:lnTo>
                  <a:lnTo>
                    <a:pt x="3942715" y="169113"/>
                  </a:lnTo>
                  <a:lnTo>
                    <a:pt x="3957891" y="184543"/>
                  </a:lnTo>
                  <a:lnTo>
                    <a:pt x="3957891" y="130479"/>
                  </a:lnTo>
                  <a:lnTo>
                    <a:pt x="3836644" y="130479"/>
                  </a:lnTo>
                  <a:lnTo>
                    <a:pt x="3836644" y="24206"/>
                  </a:lnTo>
                  <a:lnTo>
                    <a:pt x="3797998" y="24206"/>
                  </a:lnTo>
                  <a:lnTo>
                    <a:pt x="3797998" y="275704"/>
                  </a:lnTo>
                  <a:lnTo>
                    <a:pt x="3958310" y="275704"/>
                  </a:lnTo>
                  <a:lnTo>
                    <a:pt x="3996537" y="237921"/>
                  </a:lnTo>
                  <a:lnTo>
                    <a:pt x="3996537" y="237058"/>
                  </a:lnTo>
                  <a:lnTo>
                    <a:pt x="3996537" y="169113"/>
                  </a:lnTo>
                  <a:lnTo>
                    <a:pt x="3996537" y="1685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1"/>
            <p:cNvSpPr/>
            <p:nvPr/>
          </p:nvSpPr>
          <p:spPr>
            <a:xfrm>
              <a:off x="15219263" y="766782"/>
              <a:ext cx="157480" cy="340995"/>
            </a:xfrm>
            <a:custGeom>
              <a:avLst/>
              <a:gdLst/>
              <a:ahLst/>
              <a:cxnLst/>
              <a:rect l="l" t="t" r="r" b="b"/>
              <a:pathLst>
                <a:path w="157480" h="340994">
                  <a:moveTo>
                    <a:pt x="45193" y="0"/>
                  </a:moveTo>
                  <a:lnTo>
                    <a:pt x="65899" y="41680"/>
                  </a:lnTo>
                  <a:lnTo>
                    <a:pt x="71406" y="70050"/>
                  </a:lnTo>
                  <a:lnTo>
                    <a:pt x="60458" y="98137"/>
                  </a:lnTo>
                  <a:lnTo>
                    <a:pt x="31801" y="138969"/>
                  </a:lnTo>
                  <a:lnTo>
                    <a:pt x="5077" y="190490"/>
                  </a:lnTo>
                  <a:lnTo>
                    <a:pt x="0" y="238415"/>
                  </a:lnTo>
                  <a:lnTo>
                    <a:pt x="12613" y="281273"/>
                  </a:lnTo>
                  <a:lnTo>
                    <a:pt x="38963" y="317592"/>
                  </a:lnTo>
                  <a:lnTo>
                    <a:pt x="73506" y="340921"/>
                  </a:lnTo>
                  <a:lnTo>
                    <a:pt x="70217" y="321978"/>
                  </a:lnTo>
                  <a:lnTo>
                    <a:pt x="67912" y="301489"/>
                  </a:lnTo>
                  <a:lnTo>
                    <a:pt x="66727" y="279635"/>
                  </a:lnTo>
                  <a:lnTo>
                    <a:pt x="66795" y="256599"/>
                  </a:lnTo>
                  <a:lnTo>
                    <a:pt x="72150" y="211709"/>
                  </a:lnTo>
                  <a:lnTo>
                    <a:pt x="82146" y="170306"/>
                  </a:lnTo>
                  <a:lnTo>
                    <a:pt x="91799" y="139932"/>
                  </a:lnTo>
                  <a:lnTo>
                    <a:pt x="96124" y="128132"/>
                  </a:lnTo>
                  <a:lnTo>
                    <a:pt x="110367" y="180517"/>
                  </a:lnTo>
                  <a:lnTo>
                    <a:pt x="117682" y="211452"/>
                  </a:lnTo>
                  <a:lnTo>
                    <a:pt x="120377" y="233064"/>
                  </a:lnTo>
                  <a:lnTo>
                    <a:pt x="120762" y="257479"/>
                  </a:lnTo>
                  <a:lnTo>
                    <a:pt x="121463" y="265887"/>
                  </a:lnTo>
                  <a:lnTo>
                    <a:pt x="121589" y="270630"/>
                  </a:lnTo>
                  <a:lnTo>
                    <a:pt x="140524" y="228826"/>
                  </a:lnTo>
                  <a:lnTo>
                    <a:pt x="153882" y="179507"/>
                  </a:lnTo>
                  <a:lnTo>
                    <a:pt x="157136" y="131122"/>
                  </a:lnTo>
                  <a:lnTo>
                    <a:pt x="145756" y="92122"/>
                  </a:lnTo>
                  <a:lnTo>
                    <a:pt x="119980" y="57387"/>
                  </a:lnTo>
                  <a:lnTo>
                    <a:pt x="86828" y="27614"/>
                  </a:lnTo>
                  <a:lnTo>
                    <a:pt x="57999" y="7064"/>
                  </a:lnTo>
                  <a:lnTo>
                    <a:pt x="45193" y="0"/>
                  </a:lnTo>
                  <a:close/>
                </a:path>
              </a:pathLst>
            </a:custGeom>
            <a:solidFill>
              <a:srgbClr val="F36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226737" y="424923"/>
            <a:ext cx="98598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Примерные темы проектов: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bject 28"/>
          <p:cNvSpPr txBox="1"/>
          <p:nvPr/>
        </p:nvSpPr>
        <p:spPr>
          <a:xfrm>
            <a:off x="603678" y="-1115993"/>
            <a:ext cx="1647189" cy="3765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4550" b="1" spc="-1620" dirty="0">
                <a:solidFill>
                  <a:srgbClr val="FFFFFF"/>
                </a:solidFill>
                <a:latin typeface="Trebuchet MS"/>
                <a:cs typeface="Trebuchet MS"/>
              </a:rPr>
              <a:t>«</a:t>
            </a:r>
            <a:endParaRPr sz="24550" dirty="0">
              <a:latin typeface="Trebuchet MS"/>
              <a:cs typeface="Trebuchet M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84250" y="2146964"/>
            <a:ext cx="18211800" cy="95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pc="62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9. </a:t>
            </a:r>
            <a:r>
              <a:rPr lang="ru-RU" sz="2800" b="1" spc="62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Способы «сухой калибровки» (калибровка нуля) УЗ преобразователей расхода: расчет и учет задержек распространения УЗ волны в УЗ датчике, линии связи, электронном блоке (усилительный тракт, блок цифровой обработки и измерения времени </a:t>
            </a:r>
            <a:r>
              <a:rPr lang="en-US" sz="2800" b="1" spc="62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TDC GP</a:t>
            </a:r>
            <a:r>
              <a:rPr lang="ru-RU" sz="2800" b="1" spc="62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22) </a:t>
            </a:r>
            <a:endParaRPr lang="ru-RU" sz="2800" b="1" spc="625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endParaRPr lang="ru-RU" sz="2800" b="1" spc="625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r>
              <a:rPr lang="ru-RU" sz="2800" b="1" spc="62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10. </a:t>
            </a:r>
            <a:r>
              <a:rPr lang="ru-RU" sz="2800" b="1" spc="62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Разработка оптимальной конструкции </a:t>
            </a:r>
            <a:r>
              <a:rPr lang="ru-RU" sz="2800" b="1" spc="625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струевыпрямителя</a:t>
            </a:r>
            <a:r>
              <a:rPr lang="ru-RU" sz="2800" b="1" spc="62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, обеспечивающую стабилизацию газового потока на расстояниях менее 10Ду до расходомера и менее 5 </a:t>
            </a:r>
            <a:r>
              <a:rPr lang="ru-RU" sz="2800" b="1" spc="625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Ду</a:t>
            </a:r>
            <a:r>
              <a:rPr lang="ru-RU" sz="2800" b="1" spc="62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после расходомера с использованием пакета моделирования </a:t>
            </a:r>
            <a:r>
              <a:rPr lang="ru-RU" sz="2800" b="1" spc="625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Ansys</a:t>
            </a:r>
            <a:r>
              <a:rPr lang="ru-RU" sz="2800" b="1" spc="62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(давление природного газа /содержание метана от 80 до 99 мол.%/ до 10 МПа, скорость потока – до 40 м/с, температура от -40 до +80ºС, диаметр условный от 50 до 150 мм, класс точности расходомера 0,5/0,5 и 1,0/1,0</a:t>
            </a:r>
            <a:r>
              <a:rPr lang="ru-RU" sz="2800" b="1" spc="62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)</a:t>
            </a:r>
            <a:endParaRPr lang="ru-RU" sz="2800" b="1" spc="625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r>
              <a:rPr lang="ru-RU" sz="2800" b="1" spc="62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 </a:t>
            </a:r>
          </a:p>
          <a:p>
            <a:r>
              <a:rPr lang="ru-RU" sz="2800" b="1" spc="62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11. </a:t>
            </a:r>
            <a:r>
              <a:rPr lang="ru-RU" sz="2800" b="1" spc="62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Выявление (моделирование) и учет факторов деградации (</a:t>
            </a:r>
            <a:r>
              <a:rPr lang="ru-RU" sz="2800" b="1" spc="625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располяризация</a:t>
            </a:r>
            <a:r>
              <a:rPr lang="ru-RU" sz="2800" b="1" spc="62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, механическая деградация и т.д.) </a:t>
            </a:r>
            <a:r>
              <a:rPr lang="ru-RU" sz="2800" b="1" spc="625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пьезокерамики</a:t>
            </a:r>
            <a:r>
              <a:rPr lang="ru-RU" sz="2800" b="1" spc="62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УЗ датчиков, работающих в приемо-передающем режиме в течении всего срока эксплуатации УЗ расходомера (керамика типа ЦТС-19/ ПКВ-460/ ЦТС-26/ ТСВС-2, напряжение генерации УЗ волн – до 250 В, давление техпроцесса – до 32 МПа, температура Т1-от минус 60 до 80 ºС, Т2- от минус 40 до 260 ºС) </a:t>
            </a:r>
          </a:p>
          <a:p>
            <a:pPr marL="514350" indent="-514350">
              <a:buFont typeface="+mj-lt"/>
              <a:buAutoNum type="arabicPeriod"/>
            </a:pPr>
            <a:endParaRPr lang="ru-RU" sz="2800" b="1" spc="625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483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" y="1"/>
            <a:ext cx="20104394" cy="11308714"/>
            <a:chOff x="8122579" y="0"/>
            <a:chExt cx="11981815" cy="11308715"/>
          </a:xfrm>
        </p:grpSpPr>
        <p:sp>
          <p:nvSpPr>
            <p:cNvPr id="3" name="object 3"/>
            <p:cNvSpPr/>
            <p:nvPr/>
          </p:nvSpPr>
          <p:spPr>
            <a:xfrm>
              <a:off x="8144087" y="0"/>
              <a:ext cx="11960012" cy="113085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22579" y="1"/>
              <a:ext cx="11981520" cy="113085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9"/>
          <p:cNvGrpSpPr/>
          <p:nvPr/>
        </p:nvGrpSpPr>
        <p:grpSpPr>
          <a:xfrm>
            <a:off x="14639554" y="667717"/>
            <a:ext cx="3996690" cy="634365"/>
            <a:chOff x="14639554" y="667717"/>
            <a:chExt cx="3996690" cy="634365"/>
          </a:xfrm>
        </p:grpSpPr>
        <p:sp>
          <p:nvSpPr>
            <p:cNvPr id="21" name="object 10"/>
            <p:cNvSpPr/>
            <p:nvPr/>
          </p:nvSpPr>
          <p:spPr>
            <a:xfrm>
              <a:off x="14639544" y="667721"/>
              <a:ext cx="3996690" cy="634365"/>
            </a:xfrm>
            <a:custGeom>
              <a:avLst/>
              <a:gdLst/>
              <a:ahLst/>
              <a:cxnLst/>
              <a:rect l="l" t="t" r="r" b="b"/>
              <a:pathLst>
                <a:path w="3996690" h="634365">
                  <a:moveTo>
                    <a:pt x="925220" y="206235"/>
                  </a:moveTo>
                  <a:lnTo>
                    <a:pt x="911263" y="155448"/>
                  </a:lnTo>
                  <a:lnTo>
                    <a:pt x="889952" y="112166"/>
                  </a:lnTo>
                  <a:lnTo>
                    <a:pt x="862114" y="76136"/>
                  </a:lnTo>
                  <a:lnTo>
                    <a:pt x="828560" y="47129"/>
                  </a:lnTo>
                  <a:lnTo>
                    <a:pt x="790130" y="24930"/>
                  </a:lnTo>
                  <a:lnTo>
                    <a:pt x="747661" y="9296"/>
                  </a:lnTo>
                  <a:lnTo>
                    <a:pt x="701967" y="0"/>
                  </a:lnTo>
                  <a:lnTo>
                    <a:pt x="414362" y="0"/>
                  </a:lnTo>
                  <a:lnTo>
                    <a:pt x="414362" y="459778"/>
                  </a:lnTo>
                  <a:lnTo>
                    <a:pt x="524103" y="459778"/>
                  </a:lnTo>
                  <a:lnTo>
                    <a:pt x="524103" y="105956"/>
                  </a:lnTo>
                  <a:lnTo>
                    <a:pt x="700062" y="105956"/>
                  </a:lnTo>
                  <a:lnTo>
                    <a:pt x="742162" y="119202"/>
                  </a:lnTo>
                  <a:lnTo>
                    <a:pt x="775754" y="140017"/>
                  </a:lnTo>
                  <a:lnTo>
                    <a:pt x="800823" y="168402"/>
                  </a:lnTo>
                  <a:lnTo>
                    <a:pt x="817384" y="204355"/>
                  </a:lnTo>
                  <a:lnTo>
                    <a:pt x="817384" y="452208"/>
                  </a:lnTo>
                  <a:lnTo>
                    <a:pt x="767461" y="501103"/>
                  </a:lnTo>
                  <a:lnTo>
                    <a:pt x="698182" y="521716"/>
                  </a:lnTo>
                  <a:lnTo>
                    <a:pt x="351929" y="521766"/>
                  </a:lnTo>
                  <a:lnTo>
                    <a:pt x="351929" y="107848"/>
                  </a:lnTo>
                  <a:lnTo>
                    <a:pt x="342938" y="59601"/>
                  </a:lnTo>
                  <a:lnTo>
                    <a:pt x="321652" y="25539"/>
                  </a:lnTo>
                  <a:lnTo>
                    <a:pt x="288074" y="5676"/>
                  </a:lnTo>
                  <a:lnTo>
                    <a:pt x="242189" y="0"/>
                  </a:lnTo>
                  <a:lnTo>
                    <a:pt x="0" y="1892"/>
                  </a:lnTo>
                  <a:lnTo>
                    <a:pt x="0" y="107848"/>
                  </a:lnTo>
                  <a:lnTo>
                    <a:pt x="244081" y="107848"/>
                  </a:lnTo>
                  <a:lnTo>
                    <a:pt x="244081" y="522211"/>
                  </a:lnTo>
                  <a:lnTo>
                    <a:pt x="251675" y="555447"/>
                  </a:lnTo>
                  <a:lnTo>
                    <a:pt x="267716" y="585597"/>
                  </a:lnTo>
                  <a:lnTo>
                    <a:pt x="294182" y="611962"/>
                  </a:lnTo>
                  <a:lnTo>
                    <a:pt x="333006" y="633844"/>
                  </a:lnTo>
                  <a:lnTo>
                    <a:pt x="688721" y="633844"/>
                  </a:lnTo>
                  <a:lnTo>
                    <a:pt x="740105" y="626973"/>
                  </a:lnTo>
                  <a:lnTo>
                    <a:pt x="785634" y="613918"/>
                  </a:lnTo>
                  <a:lnTo>
                    <a:pt x="825284" y="594690"/>
                  </a:lnTo>
                  <a:lnTo>
                    <a:pt x="859078" y="569277"/>
                  </a:lnTo>
                  <a:lnTo>
                    <a:pt x="886993" y="537692"/>
                  </a:lnTo>
                  <a:lnTo>
                    <a:pt x="909040" y="499935"/>
                  </a:lnTo>
                  <a:lnTo>
                    <a:pt x="925220" y="455993"/>
                  </a:lnTo>
                  <a:lnTo>
                    <a:pt x="925220" y="206235"/>
                  </a:lnTo>
                  <a:close/>
                </a:path>
                <a:path w="3996690" h="634365">
                  <a:moveTo>
                    <a:pt x="1180287" y="23787"/>
                  </a:moveTo>
                  <a:lnTo>
                    <a:pt x="981760" y="23787"/>
                  </a:lnTo>
                  <a:lnTo>
                    <a:pt x="981760" y="62522"/>
                  </a:lnTo>
                  <a:lnTo>
                    <a:pt x="1061745" y="62445"/>
                  </a:lnTo>
                  <a:lnTo>
                    <a:pt x="1061643" y="275374"/>
                  </a:lnTo>
                  <a:lnTo>
                    <a:pt x="1100391" y="275374"/>
                  </a:lnTo>
                  <a:lnTo>
                    <a:pt x="1100175" y="62407"/>
                  </a:lnTo>
                  <a:lnTo>
                    <a:pt x="1123200" y="62382"/>
                  </a:lnTo>
                  <a:lnTo>
                    <a:pt x="1180287" y="62522"/>
                  </a:lnTo>
                  <a:lnTo>
                    <a:pt x="1180287" y="62318"/>
                  </a:lnTo>
                  <a:lnTo>
                    <a:pt x="1180287" y="23787"/>
                  </a:lnTo>
                  <a:close/>
                </a:path>
                <a:path w="3996690" h="634365">
                  <a:moveTo>
                    <a:pt x="1237767" y="592429"/>
                  </a:moveTo>
                  <a:lnTo>
                    <a:pt x="1207401" y="592429"/>
                  </a:lnTo>
                  <a:lnTo>
                    <a:pt x="1207401" y="417830"/>
                  </a:lnTo>
                  <a:lnTo>
                    <a:pt x="1207401" y="379526"/>
                  </a:lnTo>
                  <a:lnTo>
                    <a:pt x="1168768" y="379526"/>
                  </a:lnTo>
                  <a:lnTo>
                    <a:pt x="1168768" y="417830"/>
                  </a:lnTo>
                  <a:lnTo>
                    <a:pt x="1168768" y="592429"/>
                  </a:lnTo>
                  <a:lnTo>
                    <a:pt x="1061440" y="592429"/>
                  </a:lnTo>
                  <a:lnTo>
                    <a:pt x="1061440" y="433273"/>
                  </a:lnTo>
                  <a:lnTo>
                    <a:pt x="1076617" y="417830"/>
                  </a:lnTo>
                  <a:lnTo>
                    <a:pt x="1168768" y="417830"/>
                  </a:lnTo>
                  <a:lnTo>
                    <a:pt x="1168768" y="379526"/>
                  </a:lnTo>
                  <a:lnTo>
                    <a:pt x="1061021" y="379526"/>
                  </a:lnTo>
                  <a:lnTo>
                    <a:pt x="1058189" y="382257"/>
                  </a:lnTo>
                  <a:lnTo>
                    <a:pt x="1022794" y="417322"/>
                  </a:lnTo>
                  <a:lnTo>
                    <a:pt x="1022794" y="592429"/>
                  </a:lnTo>
                  <a:lnTo>
                    <a:pt x="980503" y="592429"/>
                  </a:lnTo>
                  <a:lnTo>
                    <a:pt x="980503" y="631063"/>
                  </a:lnTo>
                  <a:lnTo>
                    <a:pt x="1237767" y="631063"/>
                  </a:lnTo>
                  <a:lnTo>
                    <a:pt x="1237767" y="592429"/>
                  </a:lnTo>
                  <a:close/>
                </a:path>
                <a:path w="3996690" h="634365">
                  <a:moveTo>
                    <a:pt x="1395768" y="24206"/>
                  </a:moveTo>
                  <a:lnTo>
                    <a:pt x="1357134" y="24206"/>
                  </a:lnTo>
                  <a:lnTo>
                    <a:pt x="1357134" y="130479"/>
                  </a:lnTo>
                  <a:lnTo>
                    <a:pt x="1255776" y="130479"/>
                  </a:lnTo>
                  <a:lnTo>
                    <a:pt x="1235887" y="114668"/>
                  </a:lnTo>
                  <a:lnTo>
                    <a:pt x="1235887" y="24206"/>
                  </a:lnTo>
                  <a:lnTo>
                    <a:pt x="1197241" y="24206"/>
                  </a:lnTo>
                  <a:lnTo>
                    <a:pt x="1197241" y="131940"/>
                  </a:lnTo>
                  <a:lnTo>
                    <a:pt x="1243939" y="169113"/>
                  </a:lnTo>
                  <a:lnTo>
                    <a:pt x="1357134" y="169113"/>
                  </a:lnTo>
                  <a:lnTo>
                    <a:pt x="1357134" y="221869"/>
                  </a:lnTo>
                  <a:lnTo>
                    <a:pt x="1341958" y="237058"/>
                  </a:lnTo>
                  <a:lnTo>
                    <a:pt x="1251064" y="237058"/>
                  </a:lnTo>
                  <a:lnTo>
                    <a:pt x="1228763" y="214744"/>
                  </a:lnTo>
                  <a:lnTo>
                    <a:pt x="1190129" y="230835"/>
                  </a:lnTo>
                  <a:lnTo>
                    <a:pt x="1235354" y="275704"/>
                  </a:lnTo>
                  <a:lnTo>
                    <a:pt x="1357655" y="275704"/>
                  </a:lnTo>
                  <a:lnTo>
                    <a:pt x="1395768" y="237921"/>
                  </a:lnTo>
                  <a:lnTo>
                    <a:pt x="1395768" y="237058"/>
                  </a:lnTo>
                  <a:lnTo>
                    <a:pt x="1395768" y="130479"/>
                  </a:lnTo>
                  <a:lnTo>
                    <a:pt x="1395768" y="24206"/>
                  </a:lnTo>
                  <a:close/>
                </a:path>
                <a:path w="3996690" h="634365">
                  <a:moveTo>
                    <a:pt x="1452105" y="416979"/>
                  </a:moveTo>
                  <a:lnTo>
                    <a:pt x="1413992" y="379183"/>
                  </a:lnTo>
                  <a:lnTo>
                    <a:pt x="1413471" y="379183"/>
                  </a:lnTo>
                  <a:lnTo>
                    <a:pt x="1413471" y="433031"/>
                  </a:lnTo>
                  <a:lnTo>
                    <a:pt x="1413471" y="576973"/>
                  </a:lnTo>
                  <a:lnTo>
                    <a:pt x="1398282" y="592429"/>
                  </a:lnTo>
                  <a:lnTo>
                    <a:pt x="1307401" y="592429"/>
                  </a:lnTo>
                  <a:lnTo>
                    <a:pt x="1292212" y="576973"/>
                  </a:lnTo>
                  <a:lnTo>
                    <a:pt x="1292212" y="433031"/>
                  </a:lnTo>
                  <a:lnTo>
                    <a:pt x="1307401" y="417830"/>
                  </a:lnTo>
                  <a:lnTo>
                    <a:pt x="1398282" y="417830"/>
                  </a:lnTo>
                  <a:lnTo>
                    <a:pt x="1413471" y="433031"/>
                  </a:lnTo>
                  <a:lnTo>
                    <a:pt x="1413471" y="379183"/>
                  </a:lnTo>
                  <a:lnTo>
                    <a:pt x="1291691" y="379183"/>
                  </a:lnTo>
                  <a:lnTo>
                    <a:pt x="1253578" y="416979"/>
                  </a:lnTo>
                  <a:lnTo>
                    <a:pt x="1253578" y="592950"/>
                  </a:lnTo>
                  <a:lnTo>
                    <a:pt x="1291691" y="630732"/>
                  </a:lnTo>
                  <a:lnTo>
                    <a:pt x="1413992" y="630732"/>
                  </a:lnTo>
                  <a:lnTo>
                    <a:pt x="1452105" y="592950"/>
                  </a:lnTo>
                  <a:lnTo>
                    <a:pt x="1452105" y="592429"/>
                  </a:lnTo>
                  <a:lnTo>
                    <a:pt x="1452105" y="417830"/>
                  </a:lnTo>
                  <a:lnTo>
                    <a:pt x="1452105" y="416979"/>
                  </a:lnTo>
                  <a:close/>
                </a:path>
                <a:path w="3996690" h="634365">
                  <a:moveTo>
                    <a:pt x="1616608" y="61582"/>
                  </a:moveTo>
                  <a:lnTo>
                    <a:pt x="1578381" y="23787"/>
                  </a:lnTo>
                  <a:lnTo>
                    <a:pt x="1577962" y="23787"/>
                  </a:lnTo>
                  <a:lnTo>
                    <a:pt x="1577962" y="77711"/>
                  </a:lnTo>
                  <a:lnTo>
                    <a:pt x="1577962" y="114985"/>
                  </a:lnTo>
                  <a:lnTo>
                    <a:pt x="1562785" y="130479"/>
                  </a:lnTo>
                  <a:lnTo>
                    <a:pt x="1456715" y="130479"/>
                  </a:lnTo>
                  <a:lnTo>
                    <a:pt x="1456715" y="77711"/>
                  </a:lnTo>
                  <a:lnTo>
                    <a:pt x="1471891" y="62420"/>
                  </a:lnTo>
                  <a:lnTo>
                    <a:pt x="1562785" y="62420"/>
                  </a:lnTo>
                  <a:lnTo>
                    <a:pt x="1577962" y="77711"/>
                  </a:lnTo>
                  <a:lnTo>
                    <a:pt x="1577962" y="23787"/>
                  </a:lnTo>
                  <a:lnTo>
                    <a:pt x="1456194" y="23787"/>
                  </a:lnTo>
                  <a:lnTo>
                    <a:pt x="1418082" y="61582"/>
                  </a:lnTo>
                  <a:lnTo>
                    <a:pt x="1418082" y="275374"/>
                  </a:lnTo>
                  <a:lnTo>
                    <a:pt x="1456715" y="275374"/>
                  </a:lnTo>
                  <a:lnTo>
                    <a:pt x="1456715" y="169113"/>
                  </a:lnTo>
                  <a:lnTo>
                    <a:pt x="1578495" y="169113"/>
                  </a:lnTo>
                  <a:lnTo>
                    <a:pt x="1616608" y="131000"/>
                  </a:lnTo>
                  <a:lnTo>
                    <a:pt x="1616608" y="130479"/>
                  </a:lnTo>
                  <a:lnTo>
                    <a:pt x="1616608" y="62420"/>
                  </a:lnTo>
                  <a:lnTo>
                    <a:pt x="1616608" y="61582"/>
                  </a:lnTo>
                  <a:close/>
                </a:path>
                <a:path w="3996690" h="634365">
                  <a:moveTo>
                    <a:pt x="1677644" y="379183"/>
                  </a:moveTo>
                  <a:lnTo>
                    <a:pt x="1638909" y="379183"/>
                  </a:lnTo>
                  <a:lnTo>
                    <a:pt x="1638909" y="485800"/>
                  </a:lnTo>
                  <a:lnTo>
                    <a:pt x="1517650" y="485800"/>
                  </a:lnTo>
                  <a:lnTo>
                    <a:pt x="1517650" y="379183"/>
                  </a:lnTo>
                  <a:lnTo>
                    <a:pt x="1479016" y="379183"/>
                  </a:lnTo>
                  <a:lnTo>
                    <a:pt x="1479016" y="630732"/>
                  </a:lnTo>
                  <a:lnTo>
                    <a:pt x="1517650" y="630732"/>
                  </a:lnTo>
                  <a:lnTo>
                    <a:pt x="1517650" y="524446"/>
                  </a:lnTo>
                  <a:lnTo>
                    <a:pt x="1638909" y="524446"/>
                  </a:lnTo>
                  <a:lnTo>
                    <a:pt x="1638909" y="630732"/>
                  </a:lnTo>
                  <a:lnTo>
                    <a:pt x="1677644" y="630732"/>
                  </a:lnTo>
                  <a:lnTo>
                    <a:pt x="1677644" y="524446"/>
                  </a:lnTo>
                  <a:lnTo>
                    <a:pt x="1677644" y="485800"/>
                  </a:lnTo>
                  <a:lnTo>
                    <a:pt x="1677644" y="379183"/>
                  </a:lnTo>
                  <a:close/>
                </a:path>
                <a:path w="3996690" h="634365">
                  <a:moveTo>
                    <a:pt x="1817535" y="550214"/>
                  </a:moveTo>
                  <a:lnTo>
                    <a:pt x="1764868" y="550214"/>
                  </a:lnTo>
                  <a:lnTo>
                    <a:pt x="1764868" y="626960"/>
                  </a:lnTo>
                  <a:lnTo>
                    <a:pt x="1781200" y="626960"/>
                  </a:lnTo>
                  <a:lnTo>
                    <a:pt x="1781200" y="563575"/>
                  </a:lnTo>
                  <a:lnTo>
                    <a:pt x="1817535" y="563575"/>
                  </a:lnTo>
                  <a:lnTo>
                    <a:pt x="1817535" y="550214"/>
                  </a:lnTo>
                  <a:close/>
                </a:path>
                <a:path w="3996690" h="634365">
                  <a:moveTo>
                    <a:pt x="1832089" y="24206"/>
                  </a:moveTo>
                  <a:lnTo>
                    <a:pt x="1666024" y="24206"/>
                  </a:lnTo>
                  <a:lnTo>
                    <a:pt x="1633562" y="60223"/>
                  </a:lnTo>
                  <a:lnTo>
                    <a:pt x="1633562" y="275704"/>
                  </a:lnTo>
                  <a:lnTo>
                    <a:pt x="1793976" y="275704"/>
                  </a:lnTo>
                  <a:lnTo>
                    <a:pt x="1832089" y="237921"/>
                  </a:lnTo>
                  <a:lnTo>
                    <a:pt x="1832089" y="237058"/>
                  </a:lnTo>
                  <a:lnTo>
                    <a:pt x="1832089" y="169113"/>
                  </a:lnTo>
                  <a:lnTo>
                    <a:pt x="1832089" y="168592"/>
                  </a:lnTo>
                  <a:lnTo>
                    <a:pt x="1793976" y="130479"/>
                  </a:lnTo>
                  <a:lnTo>
                    <a:pt x="1793455" y="130479"/>
                  </a:lnTo>
                  <a:lnTo>
                    <a:pt x="1793455" y="184543"/>
                  </a:lnTo>
                  <a:lnTo>
                    <a:pt x="1793455" y="221869"/>
                  </a:lnTo>
                  <a:lnTo>
                    <a:pt x="1778279" y="237058"/>
                  </a:lnTo>
                  <a:lnTo>
                    <a:pt x="1666862" y="237058"/>
                  </a:lnTo>
                  <a:lnTo>
                    <a:pt x="1666862" y="169113"/>
                  </a:lnTo>
                  <a:lnTo>
                    <a:pt x="1778279" y="169113"/>
                  </a:lnTo>
                  <a:lnTo>
                    <a:pt x="1793455" y="184543"/>
                  </a:lnTo>
                  <a:lnTo>
                    <a:pt x="1793455" y="130479"/>
                  </a:lnTo>
                  <a:lnTo>
                    <a:pt x="1666862" y="130479"/>
                  </a:lnTo>
                  <a:lnTo>
                    <a:pt x="1666862" y="78016"/>
                  </a:lnTo>
                  <a:lnTo>
                    <a:pt x="1682051" y="62839"/>
                  </a:lnTo>
                  <a:lnTo>
                    <a:pt x="1832089" y="62839"/>
                  </a:lnTo>
                  <a:lnTo>
                    <a:pt x="1832089" y="24206"/>
                  </a:lnTo>
                  <a:close/>
                </a:path>
                <a:path w="3996690" h="634365">
                  <a:moveTo>
                    <a:pt x="1972513" y="574141"/>
                  </a:moveTo>
                  <a:lnTo>
                    <a:pt x="1970455" y="564489"/>
                  </a:lnTo>
                  <a:lnTo>
                    <a:pt x="1969770" y="563575"/>
                  </a:lnTo>
                  <a:lnTo>
                    <a:pt x="1964740" y="556920"/>
                  </a:lnTo>
                  <a:lnTo>
                    <a:pt x="1956181" y="552094"/>
                  </a:lnTo>
                  <a:lnTo>
                    <a:pt x="1956181" y="567791"/>
                  </a:lnTo>
                  <a:lnTo>
                    <a:pt x="1956181" y="580491"/>
                  </a:lnTo>
                  <a:lnTo>
                    <a:pt x="1951355" y="584593"/>
                  </a:lnTo>
                  <a:lnTo>
                    <a:pt x="1928736" y="584593"/>
                  </a:lnTo>
                  <a:lnTo>
                    <a:pt x="1928736" y="563575"/>
                  </a:lnTo>
                  <a:lnTo>
                    <a:pt x="1951355" y="563575"/>
                  </a:lnTo>
                  <a:lnTo>
                    <a:pt x="1956181" y="567791"/>
                  </a:lnTo>
                  <a:lnTo>
                    <a:pt x="1956181" y="552094"/>
                  </a:lnTo>
                  <a:lnTo>
                    <a:pt x="1955990" y="551980"/>
                  </a:lnTo>
                  <a:lnTo>
                    <a:pt x="1944865" y="550214"/>
                  </a:lnTo>
                  <a:lnTo>
                    <a:pt x="1912404" y="550214"/>
                  </a:lnTo>
                  <a:lnTo>
                    <a:pt x="1912404" y="626960"/>
                  </a:lnTo>
                  <a:lnTo>
                    <a:pt x="1928736" y="626960"/>
                  </a:lnTo>
                  <a:lnTo>
                    <a:pt x="1928736" y="598068"/>
                  </a:lnTo>
                  <a:lnTo>
                    <a:pt x="1944865" y="598068"/>
                  </a:lnTo>
                  <a:lnTo>
                    <a:pt x="1956028" y="596303"/>
                  </a:lnTo>
                  <a:lnTo>
                    <a:pt x="1964778" y="591362"/>
                  </a:lnTo>
                  <a:lnTo>
                    <a:pt x="1969871" y="584593"/>
                  </a:lnTo>
                  <a:lnTo>
                    <a:pt x="1970468" y="583793"/>
                  </a:lnTo>
                  <a:lnTo>
                    <a:pt x="1972513" y="574141"/>
                  </a:lnTo>
                  <a:close/>
                </a:path>
                <a:path w="3996690" h="634365">
                  <a:moveTo>
                    <a:pt x="2047582" y="24206"/>
                  </a:moveTo>
                  <a:lnTo>
                    <a:pt x="2008949" y="24206"/>
                  </a:lnTo>
                  <a:lnTo>
                    <a:pt x="2008949" y="130479"/>
                  </a:lnTo>
                  <a:lnTo>
                    <a:pt x="1907590" y="130479"/>
                  </a:lnTo>
                  <a:lnTo>
                    <a:pt x="1887689" y="114668"/>
                  </a:lnTo>
                  <a:lnTo>
                    <a:pt x="1887689" y="24206"/>
                  </a:lnTo>
                  <a:lnTo>
                    <a:pt x="1849056" y="24206"/>
                  </a:lnTo>
                  <a:lnTo>
                    <a:pt x="1849056" y="131940"/>
                  </a:lnTo>
                  <a:lnTo>
                    <a:pt x="1895754" y="169113"/>
                  </a:lnTo>
                  <a:lnTo>
                    <a:pt x="2008949" y="169113"/>
                  </a:lnTo>
                  <a:lnTo>
                    <a:pt x="2008949" y="221869"/>
                  </a:lnTo>
                  <a:lnTo>
                    <a:pt x="1993760" y="237058"/>
                  </a:lnTo>
                  <a:lnTo>
                    <a:pt x="1902879" y="237058"/>
                  </a:lnTo>
                  <a:lnTo>
                    <a:pt x="1880577" y="214744"/>
                  </a:lnTo>
                  <a:lnTo>
                    <a:pt x="1841931" y="230835"/>
                  </a:lnTo>
                  <a:lnTo>
                    <a:pt x="1887270" y="275704"/>
                  </a:lnTo>
                  <a:lnTo>
                    <a:pt x="2009470" y="275704"/>
                  </a:lnTo>
                  <a:lnTo>
                    <a:pt x="2047582" y="237921"/>
                  </a:lnTo>
                  <a:lnTo>
                    <a:pt x="2047582" y="237058"/>
                  </a:lnTo>
                  <a:lnTo>
                    <a:pt x="2047582" y="130479"/>
                  </a:lnTo>
                  <a:lnTo>
                    <a:pt x="2047582" y="24206"/>
                  </a:lnTo>
                  <a:close/>
                </a:path>
                <a:path w="3996690" h="634365">
                  <a:moveTo>
                    <a:pt x="2126221" y="550214"/>
                  </a:moveTo>
                  <a:lnTo>
                    <a:pt x="2109254" y="550214"/>
                  </a:lnTo>
                  <a:lnTo>
                    <a:pt x="2093341" y="587184"/>
                  </a:lnTo>
                  <a:lnTo>
                    <a:pt x="2075853" y="550214"/>
                  </a:lnTo>
                  <a:lnTo>
                    <a:pt x="2058784" y="550214"/>
                  </a:lnTo>
                  <a:lnTo>
                    <a:pt x="2085594" y="603465"/>
                  </a:lnTo>
                  <a:lnTo>
                    <a:pt x="2083181" y="608736"/>
                  </a:lnTo>
                  <a:lnTo>
                    <a:pt x="2081618" y="611860"/>
                  </a:lnTo>
                  <a:lnTo>
                    <a:pt x="2078888" y="613587"/>
                  </a:lnTo>
                  <a:lnTo>
                    <a:pt x="2067902" y="613587"/>
                  </a:lnTo>
                  <a:lnTo>
                    <a:pt x="2067902" y="626960"/>
                  </a:lnTo>
                  <a:lnTo>
                    <a:pt x="2087587" y="626960"/>
                  </a:lnTo>
                  <a:lnTo>
                    <a:pt x="2093341" y="620915"/>
                  </a:lnTo>
                  <a:lnTo>
                    <a:pt x="2096592" y="614019"/>
                  </a:lnTo>
                  <a:lnTo>
                    <a:pt x="2109051" y="587184"/>
                  </a:lnTo>
                  <a:lnTo>
                    <a:pt x="2126221" y="550214"/>
                  </a:lnTo>
                  <a:close/>
                </a:path>
                <a:path w="3996690" h="634365">
                  <a:moveTo>
                    <a:pt x="2268309" y="275704"/>
                  </a:moveTo>
                  <a:lnTo>
                    <a:pt x="2201214" y="98018"/>
                  </a:lnTo>
                  <a:lnTo>
                    <a:pt x="2173338" y="24206"/>
                  </a:lnTo>
                  <a:lnTo>
                    <a:pt x="2146541" y="24206"/>
                  </a:lnTo>
                  <a:lnTo>
                    <a:pt x="2051456" y="275704"/>
                  </a:lnTo>
                  <a:lnTo>
                    <a:pt x="2092401" y="275704"/>
                  </a:lnTo>
                  <a:lnTo>
                    <a:pt x="2159939" y="98018"/>
                  </a:lnTo>
                  <a:lnTo>
                    <a:pt x="2227478" y="275704"/>
                  </a:lnTo>
                  <a:lnTo>
                    <a:pt x="2268309" y="275704"/>
                  </a:lnTo>
                  <a:close/>
                </a:path>
                <a:path w="3996690" h="634365">
                  <a:moveTo>
                    <a:pt x="2279307" y="550214"/>
                  </a:moveTo>
                  <a:lnTo>
                    <a:pt x="2218258" y="550214"/>
                  </a:lnTo>
                  <a:lnTo>
                    <a:pt x="2218258" y="626960"/>
                  </a:lnTo>
                  <a:lnTo>
                    <a:pt x="2234590" y="626960"/>
                  </a:lnTo>
                  <a:lnTo>
                    <a:pt x="2234590" y="563575"/>
                  </a:lnTo>
                  <a:lnTo>
                    <a:pt x="2262975" y="563575"/>
                  </a:lnTo>
                  <a:lnTo>
                    <a:pt x="2262975" y="626960"/>
                  </a:lnTo>
                  <a:lnTo>
                    <a:pt x="2279307" y="626960"/>
                  </a:lnTo>
                  <a:lnTo>
                    <a:pt x="2279307" y="563575"/>
                  </a:lnTo>
                  <a:lnTo>
                    <a:pt x="2279307" y="550214"/>
                  </a:lnTo>
                  <a:close/>
                </a:path>
                <a:path w="3996690" h="634365">
                  <a:moveTo>
                    <a:pt x="2441714" y="550214"/>
                  </a:moveTo>
                  <a:lnTo>
                    <a:pt x="2380665" y="550214"/>
                  </a:lnTo>
                  <a:lnTo>
                    <a:pt x="2380665" y="626960"/>
                  </a:lnTo>
                  <a:lnTo>
                    <a:pt x="2397099" y="626960"/>
                  </a:lnTo>
                  <a:lnTo>
                    <a:pt x="2397099" y="563575"/>
                  </a:lnTo>
                  <a:lnTo>
                    <a:pt x="2425369" y="563575"/>
                  </a:lnTo>
                  <a:lnTo>
                    <a:pt x="2425369" y="626960"/>
                  </a:lnTo>
                  <a:lnTo>
                    <a:pt x="2441714" y="626960"/>
                  </a:lnTo>
                  <a:lnTo>
                    <a:pt x="2441714" y="563575"/>
                  </a:lnTo>
                  <a:lnTo>
                    <a:pt x="2441714" y="550214"/>
                  </a:lnTo>
                  <a:close/>
                </a:path>
                <a:path w="3996690" h="634365">
                  <a:moveTo>
                    <a:pt x="2479725" y="23787"/>
                  </a:moveTo>
                  <a:lnTo>
                    <a:pt x="2281085" y="23787"/>
                  </a:lnTo>
                  <a:lnTo>
                    <a:pt x="2281085" y="275374"/>
                  </a:lnTo>
                  <a:lnTo>
                    <a:pt x="2479725" y="275374"/>
                  </a:lnTo>
                  <a:lnTo>
                    <a:pt x="2479725" y="237058"/>
                  </a:lnTo>
                  <a:lnTo>
                    <a:pt x="2319718" y="237058"/>
                  </a:lnTo>
                  <a:lnTo>
                    <a:pt x="2319832" y="169113"/>
                  </a:lnTo>
                  <a:lnTo>
                    <a:pt x="2479725" y="169113"/>
                  </a:lnTo>
                  <a:lnTo>
                    <a:pt x="2479725" y="130479"/>
                  </a:lnTo>
                  <a:lnTo>
                    <a:pt x="2359761" y="130441"/>
                  </a:lnTo>
                  <a:lnTo>
                    <a:pt x="2319718" y="130479"/>
                  </a:lnTo>
                  <a:lnTo>
                    <a:pt x="2319718" y="62420"/>
                  </a:lnTo>
                  <a:lnTo>
                    <a:pt x="2479725" y="62420"/>
                  </a:lnTo>
                  <a:lnTo>
                    <a:pt x="2479725" y="23787"/>
                  </a:lnTo>
                  <a:close/>
                </a:path>
                <a:path w="3996690" h="634365">
                  <a:moveTo>
                    <a:pt x="2607780" y="626960"/>
                  </a:moveTo>
                  <a:lnTo>
                    <a:pt x="2602369" y="613371"/>
                  </a:lnTo>
                  <a:lnTo>
                    <a:pt x="2597340" y="600760"/>
                  </a:lnTo>
                  <a:lnTo>
                    <a:pt x="2586228" y="572858"/>
                  </a:lnTo>
                  <a:lnTo>
                    <a:pt x="2581491" y="560984"/>
                  </a:lnTo>
                  <a:lnTo>
                    <a:pt x="2581491" y="600760"/>
                  </a:lnTo>
                  <a:lnTo>
                    <a:pt x="2560663" y="600760"/>
                  </a:lnTo>
                  <a:lnTo>
                    <a:pt x="2571229" y="572858"/>
                  </a:lnTo>
                  <a:lnTo>
                    <a:pt x="2581491" y="600760"/>
                  </a:lnTo>
                  <a:lnTo>
                    <a:pt x="2581491" y="560984"/>
                  </a:lnTo>
                  <a:lnTo>
                    <a:pt x="2577198" y="550214"/>
                  </a:lnTo>
                  <a:lnTo>
                    <a:pt x="2564434" y="550214"/>
                  </a:lnTo>
                  <a:lnTo>
                    <a:pt x="2533954" y="626960"/>
                  </a:lnTo>
                  <a:lnTo>
                    <a:pt x="2551023" y="626960"/>
                  </a:lnTo>
                  <a:lnTo>
                    <a:pt x="2556052" y="613371"/>
                  </a:lnTo>
                  <a:lnTo>
                    <a:pt x="2585783" y="613371"/>
                  </a:lnTo>
                  <a:lnTo>
                    <a:pt x="2590812" y="626960"/>
                  </a:lnTo>
                  <a:lnTo>
                    <a:pt x="2607780" y="626960"/>
                  </a:lnTo>
                  <a:close/>
                </a:path>
                <a:path w="3996690" h="634365">
                  <a:moveTo>
                    <a:pt x="2700236" y="23787"/>
                  </a:moveTo>
                  <a:lnTo>
                    <a:pt x="2661602" y="23787"/>
                  </a:lnTo>
                  <a:lnTo>
                    <a:pt x="2661602" y="130479"/>
                  </a:lnTo>
                  <a:lnTo>
                    <a:pt x="2540343" y="130479"/>
                  </a:lnTo>
                  <a:lnTo>
                    <a:pt x="2540343" y="23787"/>
                  </a:lnTo>
                  <a:lnTo>
                    <a:pt x="2501709" y="23787"/>
                  </a:lnTo>
                  <a:lnTo>
                    <a:pt x="2501709" y="275374"/>
                  </a:lnTo>
                  <a:lnTo>
                    <a:pt x="2540343" y="275374"/>
                  </a:lnTo>
                  <a:lnTo>
                    <a:pt x="2540343" y="169113"/>
                  </a:lnTo>
                  <a:lnTo>
                    <a:pt x="2661602" y="169113"/>
                  </a:lnTo>
                  <a:lnTo>
                    <a:pt x="2661602" y="275374"/>
                  </a:lnTo>
                  <a:lnTo>
                    <a:pt x="2700236" y="275374"/>
                  </a:lnTo>
                  <a:lnTo>
                    <a:pt x="2700236" y="169113"/>
                  </a:lnTo>
                  <a:lnTo>
                    <a:pt x="2700236" y="130479"/>
                  </a:lnTo>
                  <a:lnTo>
                    <a:pt x="2700236" y="23787"/>
                  </a:lnTo>
                  <a:close/>
                </a:path>
                <a:path w="3996690" h="634365">
                  <a:moveTo>
                    <a:pt x="2849651" y="626960"/>
                  </a:moveTo>
                  <a:lnTo>
                    <a:pt x="2827197" y="592035"/>
                  </a:lnTo>
                  <a:lnTo>
                    <a:pt x="2821787" y="583628"/>
                  </a:lnTo>
                  <a:lnTo>
                    <a:pt x="2819920" y="580720"/>
                  </a:lnTo>
                  <a:lnTo>
                    <a:pt x="2847670" y="550214"/>
                  </a:lnTo>
                  <a:lnTo>
                    <a:pt x="2827769" y="550214"/>
                  </a:lnTo>
                  <a:lnTo>
                    <a:pt x="2798241" y="583628"/>
                  </a:lnTo>
                  <a:lnTo>
                    <a:pt x="2798241" y="550214"/>
                  </a:lnTo>
                  <a:lnTo>
                    <a:pt x="2781909" y="550214"/>
                  </a:lnTo>
                  <a:lnTo>
                    <a:pt x="2781909" y="626960"/>
                  </a:lnTo>
                  <a:lnTo>
                    <a:pt x="2798241" y="626960"/>
                  </a:lnTo>
                  <a:lnTo>
                    <a:pt x="2798241" y="603885"/>
                  </a:lnTo>
                  <a:lnTo>
                    <a:pt x="2809024" y="592035"/>
                  </a:lnTo>
                  <a:lnTo>
                    <a:pt x="2830601" y="626960"/>
                  </a:lnTo>
                  <a:lnTo>
                    <a:pt x="2849651" y="626960"/>
                  </a:lnTo>
                  <a:close/>
                </a:path>
                <a:path w="3996690" h="634365">
                  <a:moveTo>
                    <a:pt x="2915729" y="23787"/>
                  </a:moveTo>
                  <a:lnTo>
                    <a:pt x="2717203" y="23787"/>
                  </a:lnTo>
                  <a:lnTo>
                    <a:pt x="2717203" y="62420"/>
                  </a:lnTo>
                  <a:lnTo>
                    <a:pt x="2797200" y="62420"/>
                  </a:lnTo>
                  <a:lnTo>
                    <a:pt x="2797086" y="275374"/>
                  </a:lnTo>
                  <a:lnTo>
                    <a:pt x="2835833" y="275374"/>
                  </a:lnTo>
                  <a:lnTo>
                    <a:pt x="2835833" y="62420"/>
                  </a:lnTo>
                  <a:lnTo>
                    <a:pt x="2915729" y="62420"/>
                  </a:lnTo>
                  <a:lnTo>
                    <a:pt x="2915729" y="23787"/>
                  </a:lnTo>
                  <a:close/>
                </a:path>
                <a:path w="3996690" h="634365">
                  <a:moveTo>
                    <a:pt x="3000959" y="583196"/>
                  </a:moveTo>
                  <a:lnTo>
                    <a:pt x="2984627" y="551700"/>
                  </a:lnTo>
                  <a:lnTo>
                    <a:pt x="2984627" y="574586"/>
                  </a:lnTo>
                  <a:lnTo>
                    <a:pt x="2984627" y="602805"/>
                  </a:lnTo>
                  <a:lnTo>
                    <a:pt x="2983890" y="606577"/>
                  </a:lnTo>
                  <a:lnTo>
                    <a:pt x="2980537" y="610146"/>
                  </a:lnTo>
                  <a:lnTo>
                    <a:pt x="2977921" y="612825"/>
                  </a:lnTo>
                  <a:lnTo>
                    <a:pt x="2974263" y="614235"/>
                  </a:lnTo>
                  <a:lnTo>
                    <a:pt x="2965881" y="614235"/>
                  </a:lnTo>
                  <a:lnTo>
                    <a:pt x="2962325" y="612724"/>
                  </a:lnTo>
                  <a:lnTo>
                    <a:pt x="2954998" y="606031"/>
                  </a:lnTo>
                  <a:lnTo>
                    <a:pt x="2955518" y="596887"/>
                  </a:lnTo>
                  <a:lnTo>
                    <a:pt x="2955620" y="574586"/>
                  </a:lnTo>
                  <a:lnTo>
                    <a:pt x="2955721" y="570801"/>
                  </a:lnTo>
                  <a:lnTo>
                    <a:pt x="2959493" y="567029"/>
                  </a:lnTo>
                  <a:lnTo>
                    <a:pt x="2962110" y="564337"/>
                  </a:lnTo>
                  <a:lnTo>
                    <a:pt x="2965881" y="562940"/>
                  </a:lnTo>
                  <a:lnTo>
                    <a:pt x="2974263" y="562940"/>
                  </a:lnTo>
                  <a:lnTo>
                    <a:pt x="2977921" y="564337"/>
                  </a:lnTo>
                  <a:lnTo>
                    <a:pt x="2983788" y="570357"/>
                  </a:lnTo>
                  <a:lnTo>
                    <a:pt x="2984627" y="574586"/>
                  </a:lnTo>
                  <a:lnTo>
                    <a:pt x="2984627" y="551700"/>
                  </a:lnTo>
                  <a:lnTo>
                    <a:pt x="2978975" y="549567"/>
                  </a:lnTo>
                  <a:lnTo>
                    <a:pt x="2960967" y="549567"/>
                  </a:lnTo>
                  <a:lnTo>
                    <a:pt x="2939262" y="583196"/>
                  </a:lnTo>
                  <a:lnTo>
                    <a:pt x="2939237" y="596887"/>
                  </a:lnTo>
                  <a:lnTo>
                    <a:pt x="2939961" y="604507"/>
                  </a:lnTo>
                  <a:lnTo>
                    <a:pt x="2942361" y="612267"/>
                  </a:lnTo>
                  <a:lnTo>
                    <a:pt x="2947352" y="619188"/>
                  </a:lnTo>
                  <a:lnTo>
                    <a:pt x="2953207" y="624700"/>
                  </a:lnTo>
                  <a:lnTo>
                    <a:pt x="2960967" y="627621"/>
                  </a:lnTo>
                  <a:lnTo>
                    <a:pt x="2979077" y="627621"/>
                  </a:lnTo>
                  <a:lnTo>
                    <a:pt x="3000908" y="596887"/>
                  </a:lnTo>
                  <a:lnTo>
                    <a:pt x="3000959" y="583196"/>
                  </a:lnTo>
                  <a:close/>
                </a:path>
                <a:path w="3996690" h="634365">
                  <a:moveTo>
                    <a:pt x="3134144" y="23787"/>
                  </a:moveTo>
                  <a:lnTo>
                    <a:pt x="3095510" y="23787"/>
                  </a:lnTo>
                  <a:lnTo>
                    <a:pt x="3095510" y="130479"/>
                  </a:lnTo>
                  <a:lnTo>
                    <a:pt x="2974263" y="130479"/>
                  </a:lnTo>
                  <a:lnTo>
                    <a:pt x="2974263" y="23787"/>
                  </a:lnTo>
                  <a:lnTo>
                    <a:pt x="2935617" y="23787"/>
                  </a:lnTo>
                  <a:lnTo>
                    <a:pt x="2935617" y="275374"/>
                  </a:lnTo>
                  <a:lnTo>
                    <a:pt x="2974263" y="275374"/>
                  </a:lnTo>
                  <a:lnTo>
                    <a:pt x="2974263" y="169113"/>
                  </a:lnTo>
                  <a:lnTo>
                    <a:pt x="3095510" y="169113"/>
                  </a:lnTo>
                  <a:lnTo>
                    <a:pt x="3095510" y="275374"/>
                  </a:lnTo>
                  <a:lnTo>
                    <a:pt x="3134144" y="275374"/>
                  </a:lnTo>
                  <a:lnTo>
                    <a:pt x="3134144" y="169113"/>
                  </a:lnTo>
                  <a:lnTo>
                    <a:pt x="3134144" y="130479"/>
                  </a:lnTo>
                  <a:lnTo>
                    <a:pt x="3134144" y="23787"/>
                  </a:lnTo>
                  <a:close/>
                </a:path>
                <a:path w="3996690" h="634365">
                  <a:moveTo>
                    <a:pt x="3175406" y="550214"/>
                  </a:moveTo>
                  <a:lnTo>
                    <a:pt x="3159277" y="550214"/>
                  </a:lnTo>
                  <a:lnTo>
                    <a:pt x="3137497" y="591718"/>
                  </a:lnTo>
                  <a:lnTo>
                    <a:pt x="3132493" y="582231"/>
                  </a:lnTo>
                  <a:lnTo>
                    <a:pt x="3115614" y="550214"/>
                  </a:lnTo>
                  <a:lnTo>
                    <a:pt x="3099600" y="550214"/>
                  </a:lnTo>
                  <a:lnTo>
                    <a:pt x="3099600" y="626960"/>
                  </a:lnTo>
                  <a:lnTo>
                    <a:pt x="3115932" y="626960"/>
                  </a:lnTo>
                  <a:lnTo>
                    <a:pt x="3115932" y="582231"/>
                  </a:lnTo>
                  <a:lnTo>
                    <a:pt x="3132061" y="611327"/>
                  </a:lnTo>
                  <a:lnTo>
                    <a:pt x="3143046" y="611327"/>
                  </a:lnTo>
                  <a:lnTo>
                    <a:pt x="3153841" y="591718"/>
                  </a:lnTo>
                  <a:lnTo>
                    <a:pt x="3159074" y="582231"/>
                  </a:lnTo>
                  <a:lnTo>
                    <a:pt x="3159074" y="626960"/>
                  </a:lnTo>
                  <a:lnTo>
                    <a:pt x="3175406" y="626960"/>
                  </a:lnTo>
                  <a:lnTo>
                    <a:pt x="3175406" y="582231"/>
                  </a:lnTo>
                  <a:lnTo>
                    <a:pt x="3175406" y="550214"/>
                  </a:lnTo>
                  <a:close/>
                </a:path>
                <a:path w="3996690" h="634365">
                  <a:moveTo>
                    <a:pt x="3337814" y="550214"/>
                  </a:moveTo>
                  <a:lnTo>
                    <a:pt x="3276765" y="550214"/>
                  </a:lnTo>
                  <a:lnTo>
                    <a:pt x="3276765" y="626960"/>
                  </a:lnTo>
                  <a:lnTo>
                    <a:pt x="3293097" y="626960"/>
                  </a:lnTo>
                  <a:lnTo>
                    <a:pt x="3293097" y="563575"/>
                  </a:lnTo>
                  <a:lnTo>
                    <a:pt x="3321469" y="563575"/>
                  </a:lnTo>
                  <a:lnTo>
                    <a:pt x="3321469" y="626960"/>
                  </a:lnTo>
                  <a:lnTo>
                    <a:pt x="3337814" y="626960"/>
                  </a:lnTo>
                  <a:lnTo>
                    <a:pt x="3337814" y="563575"/>
                  </a:lnTo>
                  <a:lnTo>
                    <a:pt x="3337814" y="550214"/>
                  </a:lnTo>
                  <a:close/>
                </a:path>
                <a:path w="3996690" h="634365">
                  <a:moveTo>
                    <a:pt x="3352368" y="61582"/>
                  </a:moveTo>
                  <a:lnTo>
                    <a:pt x="3314141" y="23787"/>
                  </a:lnTo>
                  <a:lnTo>
                    <a:pt x="3313620" y="23787"/>
                  </a:lnTo>
                  <a:lnTo>
                    <a:pt x="3313620" y="77711"/>
                  </a:lnTo>
                  <a:lnTo>
                    <a:pt x="3313620" y="221615"/>
                  </a:lnTo>
                  <a:lnTo>
                    <a:pt x="3298444" y="237058"/>
                  </a:lnTo>
                  <a:lnTo>
                    <a:pt x="3207550" y="237058"/>
                  </a:lnTo>
                  <a:lnTo>
                    <a:pt x="3192373" y="221615"/>
                  </a:lnTo>
                  <a:lnTo>
                    <a:pt x="3192373" y="77711"/>
                  </a:lnTo>
                  <a:lnTo>
                    <a:pt x="3207550" y="62420"/>
                  </a:lnTo>
                  <a:lnTo>
                    <a:pt x="3298444" y="62420"/>
                  </a:lnTo>
                  <a:lnTo>
                    <a:pt x="3313620" y="77711"/>
                  </a:lnTo>
                  <a:lnTo>
                    <a:pt x="3313620" y="23787"/>
                  </a:lnTo>
                  <a:lnTo>
                    <a:pt x="3191954" y="23787"/>
                  </a:lnTo>
                  <a:lnTo>
                    <a:pt x="3153727" y="61582"/>
                  </a:lnTo>
                  <a:lnTo>
                    <a:pt x="3153727" y="237591"/>
                  </a:lnTo>
                  <a:lnTo>
                    <a:pt x="3191954" y="275374"/>
                  </a:lnTo>
                  <a:lnTo>
                    <a:pt x="3314141" y="275374"/>
                  </a:lnTo>
                  <a:lnTo>
                    <a:pt x="3352368" y="237591"/>
                  </a:lnTo>
                  <a:lnTo>
                    <a:pt x="3352368" y="237058"/>
                  </a:lnTo>
                  <a:lnTo>
                    <a:pt x="3352368" y="62420"/>
                  </a:lnTo>
                  <a:lnTo>
                    <a:pt x="3352368" y="61582"/>
                  </a:lnTo>
                  <a:close/>
                </a:path>
                <a:path w="3996690" h="634365">
                  <a:moveTo>
                    <a:pt x="3503879" y="626960"/>
                  </a:moveTo>
                  <a:lnTo>
                    <a:pt x="3498456" y="613371"/>
                  </a:lnTo>
                  <a:lnTo>
                    <a:pt x="3493439" y="600760"/>
                  </a:lnTo>
                  <a:lnTo>
                    <a:pt x="3482327" y="572858"/>
                  </a:lnTo>
                  <a:lnTo>
                    <a:pt x="3477590" y="560984"/>
                  </a:lnTo>
                  <a:lnTo>
                    <a:pt x="3477590" y="600760"/>
                  </a:lnTo>
                  <a:lnTo>
                    <a:pt x="3456762" y="600760"/>
                  </a:lnTo>
                  <a:lnTo>
                    <a:pt x="3467328" y="572858"/>
                  </a:lnTo>
                  <a:lnTo>
                    <a:pt x="3477590" y="600760"/>
                  </a:lnTo>
                  <a:lnTo>
                    <a:pt x="3477590" y="560984"/>
                  </a:lnTo>
                  <a:lnTo>
                    <a:pt x="3473297" y="550214"/>
                  </a:lnTo>
                  <a:lnTo>
                    <a:pt x="3460521" y="550214"/>
                  </a:lnTo>
                  <a:lnTo>
                    <a:pt x="3430054" y="626960"/>
                  </a:lnTo>
                  <a:lnTo>
                    <a:pt x="3447123" y="626960"/>
                  </a:lnTo>
                  <a:lnTo>
                    <a:pt x="3452152" y="613371"/>
                  </a:lnTo>
                  <a:lnTo>
                    <a:pt x="3481882" y="613371"/>
                  </a:lnTo>
                  <a:lnTo>
                    <a:pt x="3486810" y="626960"/>
                  </a:lnTo>
                  <a:lnTo>
                    <a:pt x="3503879" y="626960"/>
                  </a:lnTo>
                  <a:close/>
                </a:path>
                <a:path w="3996690" h="634365">
                  <a:moveTo>
                    <a:pt x="3578326" y="69748"/>
                  </a:moveTo>
                  <a:lnTo>
                    <a:pt x="3570998" y="62420"/>
                  </a:lnTo>
                  <a:lnTo>
                    <a:pt x="3532352" y="23787"/>
                  </a:lnTo>
                  <a:lnTo>
                    <a:pt x="3410051" y="23787"/>
                  </a:lnTo>
                  <a:lnTo>
                    <a:pt x="3371939" y="61582"/>
                  </a:lnTo>
                  <a:lnTo>
                    <a:pt x="3371939" y="237591"/>
                  </a:lnTo>
                  <a:lnTo>
                    <a:pt x="3410051" y="275374"/>
                  </a:lnTo>
                  <a:lnTo>
                    <a:pt x="3532352" y="275374"/>
                  </a:lnTo>
                  <a:lnTo>
                    <a:pt x="3570948" y="237058"/>
                  </a:lnTo>
                  <a:lnTo>
                    <a:pt x="3578225" y="229844"/>
                  </a:lnTo>
                  <a:lnTo>
                    <a:pt x="3551199" y="202133"/>
                  </a:lnTo>
                  <a:lnTo>
                    <a:pt x="3516655" y="237058"/>
                  </a:lnTo>
                  <a:lnTo>
                    <a:pt x="3425761" y="237058"/>
                  </a:lnTo>
                  <a:lnTo>
                    <a:pt x="3410585" y="221615"/>
                  </a:lnTo>
                  <a:lnTo>
                    <a:pt x="3410585" y="77711"/>
                  </a:lnTo>
                  <a:lnTo>
                    <a:pt x="3425761" y="62420"/>
                  </a:lnTo>
                  <a:lnTo>
                    <a:pt x="3516655" y="62420"/>
                  </a:lnTo>
                  <a:lnTo>
                    <a:pt x="3551097" y="96977"/>
                  </a:lnTo>
                  <a:lnTo>
                    <a:pt x="3578326" y="69748"/>
                  </a:lnTo>
                  <a:close/>
                </a:path>
                <a:path w="3996690" h="634365">
                  <a:moveTo>
                    <a:pt x="3657168" y="550214"/>
                  </a:moveTo>
                  <a:lnTo>
                    <a:pt x="3640836" y="550214"/>
                  </a:lnTo>
                  <a:lnTo>
                    <a:pt x="3640836" y="581571"/>
                  </a:lnTo>
                  <a:lnTo>
                    <a:pt x="3612464" y="581571"/>
                  </a:lnTo>
                  <a:lnTo>
                    <a:pt x="3612464" y="550214"/>
                  </a:lnTo>
                  <a:lnTo>
                    <a:pt x="3596119" y="550214"/>
                  </a:lnTo>
                  <a:lnTo>
                    <a:pt x="3596119" y="626960"/>
                  </a:lnTo>
                  <a:lnTo>
                    <a:pt x="3612464" y="626960"/>
                  </a:lnTo>
                  <a:lnTo>
                    <a:pt x="3612464" y="594829"/>
                  </a:lnTo>
                  <a:lnTo>
                    <a:pt x="3640836" y="594829"/>
                  </a:lnTo>
                  <a:lnTo>
                    <a:pt x="3640836" y="626960"/>
                  </a:lnTo>
                  <a:lnTo>
                    <a:pt x="3657168" y="626960"/>
                  </a:lnTo>
                  <a:lnTo>
                    <a:pt x="3657168" y="594829"/>
                  </a:lnTo>
                  <a:lnTo>
                    <a:pt x="3657168" y="581571"/>
                  </a:lnTo>
                  <a:lnTo>
                    <a:pt x="3657168" y="550214"/>
                  </a:lnTo>
                  <a:close/>
                </a:path>
                <a:path w="3996690" h="634365">
                  <a:moveTo>
                    <a:pt x="3781044" y="23787"/>
                  </a:moveTo>
                  <a:lnTo>
                    <a:pt x="3582517" y="23787"/>
                  </a:lnTo>
                  <a:lnTo>
                    <a:pt x="3582517" y="62420"/>
                  </a:lnTo>
                  <a:lnTo>
                    <a:pt x="3662400" y="62420"/>
                  </a:lnTo>
                  <a:lnTo>
                    <a:pt x="3662400" y="275374"/>
                  </a:lnTo>
                  <a:lnTo>
                    <a:pt x="3701046" y="275374"/>
                  </a:lnTo>
                  <a:lnTo>
                    <a:pt x="3701161" y="168910"/>
                  </a:lnTo>
                  <a:lnTo>
                    <a:pt x="3701173" y="115658"/>
                  </a:lnTo>
                  <a:lnTo>
                    <a:pt x="3701046" y="62420"/>
                  </a:lnTo>
                  <a:lnTo>
                    <a:pt x="3781044" y="62420"/>
                  </a:lnTo>
                  <a:lnTo>
                    <a:pt x="3781044" y="23787"/>
                  </a:lnTo>
                  <a:close/>
                </a:path>
                <a:path w="3996690" h="634365">
                  <a:moveTo>
                    <a:pt x="3821976" y="550214"/>
                  </a:moveTo>
                  <a:lnTo>
                    <a:pt x="3807422" y="550214"/>
                  </a:lnTo>
                  <a:lnTo>
                    <a:pt x="3774859" y="599351"/>
                  </a:lnTo>
                  <a:lnTo>
                    <a:pt x="3774859" y="550214"/>
                  </a:lnTo>
                  <a:lnTo>
                    <a:pt x="3758527" y="550214"/>
                  </a:lnTo>
                  <a:lnTo>
                    <a:pt x="3758527" y="626960"/>
                  </a:lnTo>
                  <a:lnTo>
                    <a:pt x="3773081" y="626960"/>
                  </a:lnTo>
                  <a:lnTo>
                    <a:pt x="3791331" y="599351"/>
                  </a:lnTo>
                  <a:lnTo>
                    <a:pt x="3805644" y="577697"/>
                  </a:lnTo>
                  <a:lnTo>
                    <a:pt x="3805644" y="626960"/>
                  </a:lnTo>
                  <a:lnTo>
                    <a:pt x="3821976" y="626960"/>
                  </a:lnTo>
                  <a:lnTo>
                    <a:pt x="3821976" y="577697"/>
                  </a:lnTo>
                  <a:lnTo>
                    <a:pt x="3821976" y="550214"/>
                  </a:lnTo>
                  <a:close/>
                </a:path>
                <a:path w="3996690" h="634365">
                  <a:moveTo>
                    <a:pt x="3974439" y="530174"/>
                  </a:moveTo>
                  <a:lnTo>
                    <a:pt x="3963962" y="530174"/>
                  </a:lnTo>
                  <a:lnTo>
                    <a:pt x="3963238" y="534047"/>
                  </a:lnTo>
                  <a:lnTo>
                    <a:pt x="3960723" y="536308"/>
                  </a:lnTo>
                  <a:lnTo>
                    <a:pt x="3950144" y="536308"/>
                  </a:lnTo>
                  <a:lnTo>
                    <a:pt x="3947426" y="534047"/>
                  </a:lnTo>
                  <a:lnTo>
                    <a:pt x="3946588" y="530174"/>
                  </a:lnTo>
                  <a:lnTo>
                    <a:pt x="3936225" y="530174"/>
                  </a:lnTo>
                  <a:lnTo>
                    <a:pt x="3937266" y="540296"/>
                  </a:lnTo>
                  <a:lnTo>
                    <a:pt x="3943654" y="546125"/>
                  </a:lnTo>
                  <a:lnTo>
                    <a:pt x="3966895" y="546125"/>
                  </a:lnTo>
                  <a:lnTo>
                    <a:pt x="3973284" y="540296"/>
                  </a:lnTo>
                  <a:lnTo>
                    <a:pt x="3973741" y="536308"/>
                  </a:lnTo>
                  <a:lnTo>
                    <a:pt x="3974439" y="530174"/>
                  </a:lnTo>
                  <a:close/>
                </a:path>
                <a:path w="3996690" h="634365">
                  <a:moveTo>
                    <a:pt x="3986898" y="550214"/>
                  </a:moveTo>
                  <a:lnTo>
                    <a:pt x="3972344" y="550214"/>
                  </a:lnTo>
                  <a:lnTo>
                    <a:pt x="3939781" y="599351"/>
                  </a:lnTo>
                  <a:lnTo>
                    <a:pt x="3939781" y="550214"/>
                  </a:lnTo>
                  <a:lnTo>
                    <a:pt x="3923449" y="550214"/>
                  </a:lnTo>
                  <a:lnTo>
                    <a:pt x="3923449" y="626960"/>
                  </a:lnTo>
                  <a:lnTo>
                    <a:pt x="3938003" y="626960"/>
                  </a:lnTo>
                  <a:lnTo>
                    <a:pt x="3956253" y="599351"/>
                  </a:lnTo>
                  <a:lnTo>
                    <a:pt x="3970566" y="577697"/>
                  </a:lnTo>
                  <a:lnTo>
                    <a:pt x="3970566" y="626960"/>
                  </a:lnTo>
                  <a:lnTo>
                    <a:pt x="3986898" y="626960"/>
                  </a:lnTo>
                  <a:lnTo>
                    <a:pt x="3986898" y="577697"/>
                  </a:lnTo>
                  <a:lnTo>
                    <a:pt x="3986898" y="550214"/>
                  </a:lnTo>
                  <a:close/>
                </a:path>
                <a:path w="3996690" h="634365">
                  <a:moveTo>
                    <a:pt x="3992842" y="385508"/>
                  </a:moveTo>
                  <a:lnTo>
                    <a:pt x="1742046" y="385508"/>
                  </a:lnTo>
                  <a:lnTo>
                    <a:pt x="1742046" y="428002"/>
                  </a:lnTo>
                  <a:lnTo>
                    <a:pt x="3992842" y="428002"/>
                  </a:lnTo>
                  <a:lnTo>
                    <a:pt x="3992842" y="385508"/>
                  </a:lnTo>
                  <a:close/>
                </a:path>
                <a:path w="3996690" h="634365">
                  <a:moveTo>
                    <a:pt x="3996537" y="168592"/>
                  </a:moveTo>
                  <a:lnTo>
                    <a:pt x="3958412" y="130479"/>
                  </a:lnTo>
                  <a:lnTo>
                    <a:pt x="3957891" y="130479"/>
                  </a:lnTo>
                  <a:lnTo>
                    <a:pt x="3957891" y="184543"/>
                  </a:lnTo>
                  <a:lnTo>
                    <a:pt x="3957891" y="221869"/>
                  </a:lnTo>
                  <a:lnTo>
                    <a:pt x="3942715" y="237058"/>
                  </a:lnTo>
                  <a:lnTo>
                    <a:pt x="3836644" y="237058"/>
                  </a:lnTo>
                  <a:lnTo>
                    <a:pt x="3836644" y="169113"/>
                  </a:lnTo>
                  <a:lnTo>
                    <a:pt x="3942715" y="169113"/>
                  </a:lnTo>
                  <a:lnTo>
                    <a:pt x="3957891" y="184543"/>
                  </a:lnTo>
                  <a:lnTo>
                    <a:pt x="3957891" y="130479"/>
                  </a:lnTo>
                  <a:lnTo>
                    <a:pt x="3836644" y="130479"/>
                  </a:lnTo>
                  <a:lnTo>
                    <a:pt x="3836644" y="24206"/>
                  </a:lnTo>
                  <a:lnTo>
                    <a:pt x="3797998" y="24206"/>
                  </a:lnTo>
                  <a:lnTo>
                    <a:pt x="3797998" y="275704"/>
                  </a:lnTo>
                  <a:lnTo>
                    <a:pt x="3958310" y="275704"/>
                  </a:lnTo>
                  <a:lnTo>
                    <a:pt x="3996537" y="237921"/>
                  </a:lnTo>
                  <a:lnTo>
                    <a:pt x="3996537" y="237058"/>
                  </a:lnTo>
                  <a:lnTo>
                    <a:pt x="3996537" y="169113"/>
                  </a:lnTo>
                  <a:lnTo>
                    <a:pt x="3996537" y="1685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1"/>
            <p:cNvSpPr/>
            <p:nvPr/>
          </p:nvSpPr>
          <p:spPr>
            <a:xfrm>
              <a:off x="15219263" y="766782"/>
              <a:ext cx="157480" cy="340995"/>
            </a:xfrm>
            <a:custGeom>
              <a:avLst/>
              <a:gdLst/>
              <a:ahLst/>
              <a:cxnLst/>
              <a:rect l="l" t="t" r="r" b="b"/>
              <a:pathLst>
                <a:path w="157480" h="340994">
                  <a:moveTo>
                    <a:pt x="45193" y="0"/>
                  </a:moveTo>
                  <a:lnTo>
                    <a:pt x="65899" y="41680"/>
                  </a:lnTo>
                  <a:lnTo>
                    <a:pt x="71406" y="70050"/>
                  </a:lnTo>
                  <a:lnTo>
                    <a:pt x="60458" y="98137"/>
                  </a:lnTo>
                  <a:lnTo>
                    <a:pt x="31801" y="138969"/>
                  </a:lnTo>
                  <a:lnTo>
                    <a:pt x="5077" y="190490"/>
                  </a:lnTo>
                  <a:lnTo>
                    <a:pt x="0" y="238415"/>
                  </a:lnTo>
                  <a:lnTo>
                    <a:pt x="12613" y="281273"/>
                  </a:lnTo>
                  <a:lnTo>
                    <a:pt x="38963" y="317592"/>
                  </a:lnTo>
                  <a:lnTo>
                    <a:pt x="73506" y="340921"/>
                  </a:lnTo>
                  <a:lnTo>
                    <a:pt x="70217" y="321978"/>
                  </a:lnTo>
                  <a:lnTo>
                    <a:pt x="67912" y="301489"/>
                  </a:lnTo>
                  <a:lnTo>
                    <a:pt x="66727" y="279635"/>
                  </a:lnTo>
                  <a:lnTo>
                    <a:pt x="66795" y="256599"/>
                  </a:lnTo>
                  <a:lnTo>
                    <a:pt x="72150" y="211709"/>
                  </a:lnTo>
                  <a:lnTo>
                    <a:pt x="82146" y="170306"/>
                  </a:lnTo>
                  <a:lnTo>
                    <a:pt x="91799" y="139932"/>
                  </a:lnTo>
                  <a:lnTo>
                    <a:pt x="96124" y="128132"/>
                  </a:lnTo>
                  <a:lnTo>
                    <a:pt x="110367" y="180517"/>
                  </a:lnTo>
                  <a:lnTo>
                    <a:pt x="117682" y="211452"/>
                  </a:lnTo>
                  <a:lnTo>
                    <a:pt x="120377" y="233064"/>
                  </a:lnTo>
                  <a:lnTo>
                    <a:pt x="120762" y="257479"/>
                  </a:lnTo>
                  <a:lnTo>
                    <a:pt x="121463" y="265887"/>
                  </a:lnTo>
                  <a:lnTo>
                    <a:pt x="121589" y="270630"/>
                  </a:lnTo>
                  <a:lnTo>
                    <a:pt x="140524" y="228826"/>
                  </a:lnTo>
                  <a:lnTo>
                    <a:pt x="153882" y="179507"/>
                  </a:lnTo>
                  <a:lnTo>
                    <a:pt x="157136" y="131122"/>
                  </a:lnTo>
                  <a:lnTo>
                    <a:pt x="145756" y="92122"/>
                  </a:lnTo>
                  <a:lnTo>
                    <a:pt x="119980" y="57387"/>
                  </a:lnTo>
                  <a:lnTo>
                    <a:pt x="86828" y="27614"/>
                  </a:lnTo>
                  <a:lnTo>
                    <a:pt x="57999" y="7064"/>
                  </a:lnTo>
                  <a:lnTo>
                    <a:pt x="45193" y="0"/>
                  </a:lnTo>
                  <a:close/>
                </a:path>
              </a:pathLst>
            </a:custGeom>
            <a:solidFill>
              <a:srgbClr val="F36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226737" y="424923"/>
            <a:ext cx="98598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Примерные темы проектов: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bject 28"/>
          <p:cNvSpPr txBox="1"/>
          <p:nvPr/>
        </p:nvSpPr>
        <p:spPr>
          <a:xfrm>
            <a:off x="603678" y="-1115993"/>
            <a:ext cx="1647189" cy="3765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4550" b="1" spc="-1620" dirty="0">
                <a:solidFill>
                  <a:srgbClr val="FFFFFF"/>
                </a:solidFill>
                <a:latin typeface="Trebuchet MS"/>
                <a:cs typeface="Trebuchet MS"/>
              </a:rPr>
              <a:t>«</a:t>
            </a:r>
            <a:endParaRPr sz="24550" dirty="0">
              <a:latin typeface="Trebuchet MS"/>
              <a:cs typeface="Trebuchet M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84250" y="2146964"/>
            <a:ext cx="182118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pc="62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12. </a:t>
            </a:r>
            <a:r>
              <a:rPr lang="ru-RU" sz="2800" b="1" spc="62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Описание </a:t>
            </a:r>
            <a:r>
              <a:rPr lang="ru-RU" sz="2800" b="1" spc="62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объекта: через трубу прокачивается газ, в трубе закреплен теплообменник, через который подается охлажденная жидкость.</a:t>
            </a:r>
          </a:p>
          <a:p>
            <a:r>
              <a:rPr lang="ru-RU" sz="2800" b="1" spc="62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Задача: обеспечить постоянство температуры газа на выходе теплообменника при изменяемой скорости потока газа и температуры охлаждаемой жидкости.</a:t>
            </a:r>
          </a:p>
          <a:p>
            <a:r>
              <a:rPr lang="ru-RU" sz="2800" b="1" spc="62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Принимаются решения задачи (выбирается по собственному желанию одно или несколько вариантов решения):</a:t>
            </a:r>
          </a:p>
          <a:p>
            <a:r>
              <a:rPr lang="ru-RU" sz="2800" b="1" spc="62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1.	Математическая модель системы;</a:t>
            </a:r>
          </a:p>
          <a:p>
            <a:r>
              <a:rPr lang="ru-RU" sz="2800" b="1" spc="62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2.	Разработка SCADA системы;</a:t>
            </a:r>
          </a:p>
          <a:p>
            <a:r>
              <a:rPr lang="ru-RU" sz="2800" b="1" spc="62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3.	Разработка имитационной модели на языке программирования;</a:t>
            </a:r>
          </a:p>
          <a:p>
            <a:r>
              <a:rPr lang="ru-RU" sz="2800" b="1" spc="62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4.	Разработка микропроцессорной системы управления;</a:t>
            </a:r>
          </a:p>
          <a:p>
            <a:r>
              <a:rPr lang="ru-RU" sz="2800" b="1" spc="62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5.	Разработка системы управления с использованием ПЛК.  </a:t>
            </a:r>
          </a:p>
        </p:txBody>
      </p:sp>
    </p:spTree>
    <p:extLst>
      <p:ext uri="{BB962C8B-B14F-4D97-AF65-F5344CB8AC3E}">
        <p14:creationId xmlns:p14="http://schemas.microsoft.com/office/powerpoint/2010/main" val="2859436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" y="1"/>
            <a:ext cx="20104394" cy="11308714"/>
            <a:chOff x="8122579" y="0"/>
            <a:chExt cx="11981815" cy="11308715"/>
          </a:xfrm>
        </p:grpSpPr>
        <p:sp>
          <p:nvSpPr>
            <p:cNvPr id="3" name="object 3"/>
            <p:cNvSpPr/>
            <p:nvPr/>
          </p:nvSpPr>
          <p:spPr>
            <a:xfrm>
              <a:off x="8144087" y="0"/>
              <a:ext cx="11960012" cy="113085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22579" y="1"/>
              <a:ext cx="11981520" cy="113085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9"/>
          <p:cNvGrpSpPr/>
          <p:nvPr/>
        </p:nvGrpSpPr>
        <p:grpSpPr>
          <a:xfrm>
            <a:off x="14639554" y="667717"/>
            <a:ext cx="3996690" cy="634365"/>
            <a:chOff x="14639554" y="667717"/>
            <a:chExt cx="3996690" cy="634365"/>
          </a:xfrm>
        </p:grpSpPr>
        <p:sp>
          <p:nvSpPr>
            <p:cNvPr id="21" name="object 10"/>
            <p:cNvSpPr/>
            <p:nvPr/>
          </p:nvSpPr>
          <p:spPr>
            <a:xfrm>
              <a:off x="14639544" y="667721"/>
              <a:ext cx="3996690" cy="634365"/>
            </a:xfrm>
            <a:custGeom>
              <a:avLst/>
              <a:gdLst/>
              <a:ahLst/>
              <a:cxnLst/>
              <a:rect l="l" t="t" r="r" b="b"/>
              <a:pathLst>
                <a:path w="3996690" h="634365">
                  <a:moveTo>
                    <a:pt x="925220" y="206235"/>
                  </a:moveTo>
                  <a:lnTo>
                    <a:pt x="911263" y="155448"/>
                  </a:lnTo>
                  <a:lnTo>
                    <a:pt x="889952" y="112166"/>
                  </a:lnTo>
                  <a:lnTo>
                    <a:pt x="862114" y="76136"/>
                  </a:lnTo>
                  <a:lnTo>
                    <a:pt x="828560" y="47129"/>
                  </a:lnTo>
                  <a:lnTo>
                    <a:pt x="790130" y="24930"/>
                  </a:lnTo>
                  <a:lnTo>
                    <a:pt x="747661" y="9296"/>
                  </a:lnTo>
                  <a:lnTo>
                    <a:pt x="701967" y="0"/>
                  </a:lnTo>
                  <a:lnTo>
                    <a:pt x="414362" y="0"/>
                  </a:lnTo>
                  <a:lnTo>
                    <a:pt x="414362" y="459778"/>
                  </a:lnTo>
                  <a:lnTo>
                    <a:pt x="524103" y="459778"/>
                  </a:lnTo>
                  <a:lnTo>
                    <a:pt x="524103" y="105956"/>
                  </a:lnTo>
                  <a:lnTo>
                    <a:pt x="700062" y="105956"/>
                  </a:lnTo>
                  <a:lnTo>
                    <a:pt x="742162" y="119202"/>
                  </a:lnTo>
                  <a:lnTo>
                    <a:pt x="775754" y="140017"/>
                  </a:lnTo>
                  <a:lnTo>
                    <a:pt x="800823" y="168402"/>
                  </a:lnTo>
                  <a:lnTo>
                    <a:pt x="817384" y="204355"/>
                  </a:lnTo>
                  <a:lnTo>
                    <a:pt x="817384" y="452208"/>
                  </a:lnTo>
                  <a:lnTo>
                    <a:pt x="767461" y="501103"/>
                  </a:lnTo>
                  <a:lnTo>
                    <a:pt x="698182" y="521716"/>
                  </a:lnTo>
                  <a:lnTo>
                    <a:pt x="351929" y="521766"/>
                  </a:lnTo>
                  <a:lnTo>
                    <a:pt x="351929" y="107848"/>
                  </a:lnTo>
                  <a:lnTo>
                    <a:pt x="342938" y="59601"/>
                  </a:lnTo>
                  <a:lnTo>
                    <a:pt x="321652" y="25539"/>
                  </a:lnTo>
                  <a:lnTo>
                    <a:pt x="288074" y="5676"/>
                  </a:lnTo>
                  <a:lnTo>
                    <a:pt x="242189" y="0"/>
                  </a:lnTo>
                  <a:lnTo>
                    <a:pt x="0" y="1892"/>
                  </a:lnTo>
                  <a:lnTo>
                    <a:pt x="0" y="107848"/>
                  </a:lnTo>
                  <a:lnTo>
                    <a:pt x="244081" y="107848"/>
                  </a:lnTo>
                  <a:lnTo>
                    <a:pt x="244081" y="522211"/>
                  </a:lnTo>
                  <a:lnTo>
                    <a:pt x="251675" y="555447"/>
                  </a:lnTo>
                  <a:lnTo>
                    <a:pt x="267716" y="585597"/>
                  </a:lnTo>
                  <a:lnTo>
                    <a:pt x="294182" y="611962"/>
                  </a:lnTo>
                  <a:lnTo>
                    <a:pt x="333006" y="633844"/>
                  </a:lnTo>
                  <a:lnTo>
                    <a:pt x="688721" y="633844"/>
                  </a:lnTo>
                  <a:lnTo>
                    <a:pt x="740105" y="626973"/>
                  </a:lnTo>
                  <a:lnTo>
                    <a:pt x="785634" y="613918"/>
                  </a:lnTo>
                  <a:lnTo>
                    <a:pt x="825284" y="594690"/>
                  </a:lnTo>
                  <a:lnTo>
                    <a:pt x="859078" y="569277"/>
                  </a:lnTo>
                  <a:lnTo>
                    <a:pt x="886993" y="537692"/>
                  </a:lnTo>
                  <a:lnTo>
                    <a:pt x="909040" y="499935"/>
                  </a:lnTo>
                  <a:lnTo>
                    <a:pt x="925220" y="455993"/>
                  </a:lnTo>
                  <a:lnTo>
                    <a:pt x="925220" y="206235"/>
                  </a:lnTo>
                  <a:close/>
                </a:path>
                <a:path w="3996690" h="634365">
                  <a:moveTo>
                    <a:pt x="1180287" y="23787"/>
                  </a:moveTo>
                  <a:lnTo>
                    <a:pt x="981760" y="23787"/>
                  </a:lnTo>
                  <a:lnTo>
                    <a:pt x="981760" y="62522"/>
                  </a:lnTo>
                  <a:lnTo>
                    <a:pt x="1061745" y="62445"/>
                  </a:lnTo>
                  <a:lnTo>
                    <a:pt x="1061643" y="275374"/>
                  </a:lnTo>
                  <a:lnTo>
                    <a:pt x="1100391" y="275374"/>
                  </a:lnTo>
                  <a:lnTo>
                    <a:pt x="1100175" y="62407"/>
                  </a:lnTo>
                  <a:lnTo>
                    <a:pt x="1123200" y="62382"/>
                  </a:lnTo>
                  <a:lnTo>
                    <a:pt x="1180287" y="62522"/>
                  </a:lnTo>
                  <a:lnTo>
                    <a:pt x="1180287" y="62318"/>
                  </a:lnTo>
                  <a:lnTo>
                    <a:pt x="1180287" y="23787"/>
                  </a:lnTo>
                  <a:close/>
                </a:path>
                <a:path w="3996690" h="634365">
                  <a:moveTo>
                    <a:pt x="1237767" y="592429"/>
                  </a:moveTo>
                  <a:lnTo>
                    <a:pt x="1207401" y="592429"/>
                  </a:lnTo>
                  <a:lnTo>
                    <a:pt x="1207401" y="417830"/>
                  </a:lnTo>
                  <a:lnTo>
                    <a:pt x="1207401" y="379526"/>
                  </a:lnTo>
                  <a:lnTo>
                    <a:pt x="1168768" y="379526"/>
                  </a:lnTo>
                  <a:lnTo>
                    <a:pt x="1168768" y="417830"/>
                  </a:lnTo>
                  <a:lnTo>
                    <a:pt x="1168768" y="592429"/>
                  </a:lnTo>
                  <a:lnTo>
                    <a:pt x="1061440" y="592429"/>
                  </a:lnTo>
                  <a:lnTo>
                    <a:pt x="1061440" y="433273"/>
                  </a:lnTo>
                  <a:lnTo>
                    <a:pt x="1076617" y="417830"/>
                  </a:lnTo>
                  <a:lnTo>
                    <a:pt x="1168768" y="417830"/>
                  </a:lnTo>
                  <a:lnTo>
                    <a:pt x="1168768" y="379526"/>
                  </a:lnTo>
                  <a:lnTo>
                    <a:pt x="1061021" y="379526"/>
                  </a:lnTo>
                  <a:lnTo>
                    <a:pt x="1058189" y="382257"/>
                  </a:lnTo>
                  <a:lnTo>
                    <a:pt x="1022794" y="417322"/>
                  </a:lnTo>
                  <a:lnTo>
                    <a:pt x="1022794" y="592429"/>
                  </a:lnTo>
                  <a:lnTo>
                    <a:pt x="980503" y="592429"/>
                  </a:lnTo>
                  <a:lnTo>
                    <a:pt x="980503" y="631063"/>
                  </a:lnTo>
                  <a:lnTo>
                    <a:pt x="1237767" y="631063"/>
                  </a:lnTo>
                  <a:lnTo>
                    <a:pt x="1237767" y="592429"/>
                  </a:lnTo>
                  <a:close/>
                </a:path>
                <a:path w="3996690" h="634365">
                  <a:moveTo>
                    <a:pt x="1395768" y="24206"/>
                  </a:moveTo>
                  <a:lnTo>
                    <a:pt x="1357134" y="24206"/>
                  </a:lnTo>
                  <a:lnTo>
                    <a:pt x="1357134" y="130479"/>
                  </a:lnTo>
                  <a:lnTo>
                    <a:pt x="1255776" y="130479"/>
                  </a:lnTo>
                  <a:lnTo>
                    <a:pt x="1235887" y="114668"/>
                  </a:lnTo>
                  <a:lnTo>
                    <a:pt x="1235887" y="24206"/>
                  </a:lnTo>
                  <a:lnTo>
                    <a:pt x="1197241" y="24206"/>
                  </a:lnTo>
                  <a:lnTo>
                    <a:pt x="1197241" y="131940"/>
                  </a:lnTo>
                  <a:lnTo>
                    <a:pt x="1243939" y="169113"/>
                  </a:lnTo>
                  <a:lnTo>
                    <a:pt x="1357134" y="169113"/>
                  </a:lnTo>
                  <a:lnTo>
                    <a:pt x="1357134" y="221869"/>
                  </a:lnTo>
                  <a:lnTo>
                    <a:pt x="1341958" y="237058"/>
                  </a:lnTo>
                  <a:lnTo>
                    <a:pt x="1251064" y="237058"/>
                  </a:lnTo>
                  <a:lnTo>
                    <a:pt x="1228763" y="214744"/>
                  </a:lnTo>
                  <a:lnTo>
                    <a:pt x="1190129" y="230835"/>
                  </a:lnTo>
                  <a:lnTo>
                    <a:pt x="1235354" y="275704"/>
                  </a:lnTo>
                  <a:lnTo>
                    <a:pt x="1357655" y="275704"/>
                  </a:lnTo>
                  <a:lnTo>
                    <a:pt x="1395768" y="237921"/>
                  </a:lnTo>
                  <a:lnTo>
                    <a:pt x="1395768" y="237058"/>
                  </a:lnTo>
                  <a:lnTo>
                    <a:pt x="1395768" y="130479"/>
                  </a:lnTo>
                  <a:lnTo>
                    <a:pt x="1395768" y="24206"/>
                  </a:lnTo>
                  <a:close/>
                </a:path>
                <a:path w="3996690" h="634365">
                  <a:moveTo>
                    <a:pt x="1452105" y="416979"/>
                  </a:moveTo>
                  <a:lnTo>
                    <a:pt x="1413992" y="379183"/>
                  </a:lnTo>
                  <a:lnTo>
                    <a:pt x="1413471" y="379183"/>
                  </a:lnTo>
                  <a:lnTo>
                    <a:pt x="1413471" y="433031"/>
                  </a:lnTo>
                  <a:lnTo>
                    <a:pt x="1413471" y="576973"/>
                  </a:lnTo>
                  <a:lnTo>
                    <a:pt x="1398282" y="592429"/>
                  </a:lnTo>
                  <a:lnTo>
                    <a:pt x="1307401" y="592429"/>
                  </a:lnTo>
                  <a:lnTo>
                    <a:pt x="1292212" y="576973"/>
                  </a:lnTo>
                  <a:lnTo>
                    <a:pt x="1292212" y="433031"/>
                  </a:lnTo>
                  <a:lnTo>
                    <a:pt x="1307401" y="417830"/>
                  </a:lnTo>
                  <a:lnTo>
                    <a:pt x="1398282" y="417830"/>
                  </a:lnTo>
                  <a:lnTo>
                    <a:pt x="1413471" y="433031"/>
                  </a:lnTo>
                  <a:lnTo>
                    <a:pt x="1413471" y="379183"/>
                  </a:lnTo>
                  <a:lnTo>
                    <a:pt x="1291691" y="379183"/>
                  </a:lnTo>
                  <a:lnTo>
                    <a:pt x="1253578" y="416979"/>
                  </a:lnTo>
                  <a:lnTo>
                    <a:pt x="1253578" y="592950"/>
                  </a:lnTo>
                  <a:lnTo>
                    <a:pt x="1291691" y="630732"/>
                  </a:lnTo>
                  <a:lnTo>
                    <a:pt x="1413992" y="630732"/>
                  </a:lnTo>
                  <a:lnTo>
                    <a:pt x="1452105" y="592950"/>
                  </a:lnTo>
                  <a:lnTo>
                    <a:pt x="1452105" y="592429"/>
                  </a:lnTo>
                  <a:lnTo>
                    <a:pt x="1452105" y="417830"/>
                  </a:lnTo>
                  <a:lnTo>
                    <a:pt x="1452105" y="416979"/>
                  </a:lnTo>
                  <a:close/>
                </a:path>
                <a:path w="3996690" h="634365">
                  <a:moveTo>
                    <a:pt x="1616608" y="61582"/>
                  </a:moveTo>
                  <a:lnTo>
                    <a:pt x="1578381" y="23787"/>
                  </a:lnTo>
                  <a:lnTo>
                    <a:pt x="1577962" y="23787"/>
                  </a:lnTo>
                  <a:lnTo>
                    <a:pt x="1577962" y="77711"/>
                  </a:lnTo>
                  <a:lnTo>
                    <a:pt x="1577962" y="114985"/>
                  </a:lnTo>
                  <a:lnTo>
                    <a:pt x="1562785" y="130479"/>
                  </a:lnTo>
                  <a:lnTo>
                    <a:pt x="1456715" y="130479"/>
                  </a:lnTo>
                  <a:lnTo>
                    <a:pt x="1456715" y="77711"/>
                  </a:lnTo>
                  <a:lnTo>
                    <a:pt x="1471891" y="62420"/>
                  </a:lnTo>
                  <a:lnTo>
                    <a:pt x="1562785" y="62420"/>
                  </a:lnTo>
                  <a:lnTo>
                    <a:pt x="1577962" y="77711"/>
                  </a:lnTo>
                  <a:lnTo>
                    <a:pt x="1577962" y="23787"/>
                  </a:lnTo>
                  <a:lnTo>
                    <a:pt x="1456194" y="23787"/>
                  </a:lnTo>
                  <a:lnTo>
                    <a:pt x="1418082" y="61582"/>
                  </a:lnTo>
                  <a:lnTo>
                    <a:pt x="1418082" y="275374"/>
                  </a:lnTo>
                  <a:lnTo>
                    <a:pt x="1456715" y="275374"/>
                  </a:lnTo>
                  <a:lnTo>
                    <a:pt x="1456715" y="169113"/>
                  </a:lnTo>
                  <a:lnTo>
                    <a:pt x="1578495" y="169113"/>
                  </a:lnTo>
                  <a:lnTo>
                    <a:pt x="1616608" y="131000"/>
                  </a:lnTo>
                  <a:lnTo>
                    <a:pt x="1616608" y="130479"/>
                  </a:lnTo>
                  <a:lnTo>
                    <a:pt x="1616608" y="62420"/>
                  </a:lnTo>
                  <a:lnTo>
                    <a:pt x="1616608" y="61582"/>
                  </a:lnTo>
                  <a:close/>
                </a:path>
                <a:path w="3996690" h="634365">
                  <a:moveTo>
                    <a:pt x="1677644" y="379183"/>
                  </a:moveTo>
                  <a:lnTo>
                    <a:pt x="1638909" y="379183"/>
                  </a:lnTo>
                  <a:lnTo>
                    <a:pt x="1638909" y="485800"/>
                  </a:lnTo>
                  <a:lnTo>
                    <a:pt x="1517650" y="485800"/>
                  </a:lnTo>
                  <a:lnTo>
                    <a:pt x="1517650" y="379183"/>
                  </a:lnTo>
                  <a:lnTo>
                    <a:pt x="1479016" y="379183"/>
                  </a:lnTo>
                  <a:lnTo>
                    <a:pt x="1479016" y="630732"/>
                  </a:lnTo>
                  <a:lnTo>
                    <a:pt x="1517650" y="630732"/>
                  </a:lnTo>
                  <a:lnTo>
                    <a:pt x="1517650" y="524446"/>
                  </a:lnTo>
                  <a:lnTo>
                    <a:pt x="1638909" y="524446"/>
                  </a:lnTo>
                  <a:lnTo>
                    <a:pt x="1638909" y="630732"/>
                  </a:lnTo>
                  <a:lnTo>
                    <a:pt x="1677644" y="630732"/>
                  </a:lnTo>
                  <a:lnTo>
                    <a:pt x="1677644" y="524446"/>
                  </a:lnTo>
                  <a:lnTo>
                    <a:pt x="1677644" y="485800"/>
                  </a:lnTo>
                  <a:lnTo>
                    <a:pt x="1677644" y="379183"/>
                  </a:lnTo>
                  <a:close/>
                </a:path>
                <a:path w="3996690" h="634365">
                  <a:moveTo>
                    <a:pt x="1817535" y="550214"/>
                  </a:moveTo>
                  <a:lnTo>
                    <a:pt x="1764868" y="550214"/>
                  </a:lnTo>
                  <a:lnTo>
                    <a:pt x="1764868" y="626960"/>
                  </a:lnTo>
                  <a:lnTo>
                    <a:pt x="1781200" y="626960"/>
                  </a:lnTo>
                  <a:lnTo>
                    <a:pt x="1781200" y="563575"/>
                  </a:lnTo>
                  <a:lnTo>
                    <a:pt x="1817535" y="563575"/>
                  </a:lnTo>
                  <a:lnTo>
                    <a:pt x="1817535" y="550214"/>
                  </a:lnTo>
                  <a:close/>
                </a:path>
                <a:path w="3996690" h="634365">
                  <a:moveTo>
                    <a:pt x="1832089" y="24206"/>
                  </a:moveTo>
                  <a:lnTo>
                    <a:pt x="1666024" y="24206"/>
                  </a:lnTo>
                  <a:lnTo>
                    <a:pt x="1633562" y="60223"/>
                  </a:lnTo>
                  <a:lnTo>
                    <a:pt x="1633562" y="275704"/>
                  </a:lnTo>
                  <a:lnTo>
                    <a:pt x="1793976" y="275704"/>
                  </a:lnTo>
                  <a:lnTo>
                    <a:pt x="1832089" y="237921"/>
                  </a:lnTo>
                  <a:lnTo>
                    <a:pt x="1832089" y="237058"/>
                  </a:lnTo>
                  <a:lnTo>
                    <a:pt x="1832089" y="169113"/>
                  </a:lnTo>
                  <a:lnTo>
                    <a:pt x="1832089" y="168592"/>
                  </a:lnTo>
                  <a:lnTo>
                    <a:pt x="1793976" y="130479"/>
                  </a:lnTo>
                  <a:lnTo>
                    <a:pt x="1793455" y="130479"/>
                  </a:lnTo>
                  <a:lnTo>
                    <a:pt x="1793455" y="184543"/>
                  </a:lnTo>
                  <a:lnTo>
                    <a:pt x="1793455" y="221869"/>
                  </a:lnTo>
                  <a:lnTo>
                    <a:pt x="1778279" y="237058"/>
                  </a:lnTo>
                  <a:lnTo>
                    <a:pt x="1666862" y="237058"/>
                  </a:lnTo>
                  <a:lnTo>
                    <a:pt x="1666862" y="169113"/>
                  </a:lnTo>
                  <a:lnTo>
                    <a:pt x="1778279" y="169113"/>
                  </a:lnTo>
                  <a:lnTo>
                    <a:pt x="1793455" y="184543"/>
                  </a:lnTo>
                  <a:lnTo>
                    <a:pt x="1793455" y="130479"/>
                  </a:lnTo>
                  <a:lnTo>
                    <a:pt x="1666862" y="130479"/>
                  </a:lnTo>
                  <a:lnTo>
                    <a:pt x="1666862" y="78016"/>
                  </a:lnTo>
                  <a:lnTo>
                    <a:pt x="1682051" y="62839"/>
                  </a:lnTo>
                  <a:lnTo>
                    <a:pt x="1832089" y="62839"/>
                  </a:lnTo>
                  <a:lnTo>
                    <a:pt x="1832089" y="24206"/>
                  </a:lnTo>
                  <a:close/>
                </a:path>
                <a:path w="3996690" h="634365">
                  <a:moveTo>
                    <a:pt x="1972513" y="574141"/>
                  </a:moveTo>
                  <a:lnTo>
                    <a:pt x="1970455" y="564489"/>
                  </a:lnTo>
                  <a:lnTo>
                    <a:pt x="1969770" y="563575"/>
                  </a:lnTo>
                  <a:lnTo>
                    <a:pt x="1964740" y="556920"/>
                  </a:lnTo>
                  <a:lnTo>
                    <a:pt x="1956181" y="552094"/>
                  </a:lnTo>
                  <a:lnTo>
                    <a:pt x="1956181" y="567791"/>
                  </a:lnTo>
                  <a:lnTo>
                    <a:pt x="1956181" y="580491"/>
                  </a:lnTo>
                  <a:lnTo>
                    <a:pt x="1951355" y="584593"/>
                  </a:lnTo>
                  <a:lnTo>
                    <a:pt x="1928736" y="584593"/>
                  </a:lnTo>
                  <a:lnTo>
                    <a:pt x="1928736" y="563575"/>
                  </a:lnTo>
                  <a:lnTo>
                    <a:pt x="1951355" y="563575"/>
                  </a:lnTo>
                  <a:lnTo>
                    <a:pt x="1956181" y="567791"/>
                  </a:lnTo>
                  <a:lnTo>
                    <a:pt x="1956181" y="552094"/>
                  </a:lnTo>
                  <a:lnTo>
                    <a:pt x="1955990" y="551980"/>
                  </a:lnTo>
                  <a:lnTo>
                    <a:pt x="1944865" y="550214"/>
                  </a:lnTo>
                  <a:lnTo>
                    <a:pt x="1912404" y="550214"/>
                  </a:lnTo>
                  <a:lnTo>
                    <a:pt x="1912404" y="626960"/>
                  </a:lnTo>
                  <a:lnTo>
                    <a:pt x="1928736" y="626960"/>
                  </a:lnTo>
                  <a:lnTo>
                    <a:pt x="1928736" y="598068"/>
                  </a:lnTo>
                  <a:lnTo>
                    <a:pt x="1944865" y="598068"/>
                  </a:lnTo>
                  <a:lnTo>
                    <a:pt x="1956028" y="596303"/>
                  </a:lnTo>
                  <a:lnTo>
                    <a:pt x="1964778" y="591362"/>
                  </a:lnTo>
                  <a:lnTo>
                    <a:pt x="1969871" y="584593"/>
                  </a:lnTo>
                  <a:lnTo>
                    <a:pt x="1970468" y="583793"/>
                  </a:lnTo>
                  <a:lnTo>
                    <a:pt x="1972513" y="574141"/>
                  </a:lnTo>
                  <a:close/>
                </a:path>
                <a:path w="3996690" h="634365">
                  <a:moveTo>
                    <a:pt x="2047582" y="24206"/>
                  </a:moveTo>
                  <a:lnTo>
                    <a:pt x="2008949" y="24206"/>
                  </a:lnTo>
                  <a:lnTo>
                    <a:pt x="2008949" y="130479"/>
                  </a:lnTo>
                  <a:lnTo>
                    <a:pt x="1907590" y="130479"/>
                  </a:lnTo>
                  <a:lnTo>
                    <a:pt x="1887689" y="114668"/>
                  </a:lnTo>
                  <a:lnTo>
                    <a:pt x="1887689" y="24206"/>
                  </a:lnTo>
                  <a:lnTo>
                    <a:pt x="1849056" y="24206"/>
                  </a:lnTo>
                  <a:lnTo>
                    <a:pt x="1849056" y="131940"/>
                  </a:lnTo>
                  <a:lnTo>
                    <a:pt x="1895754" y="169113"/>
                  </a:lnTo>
                  <a:lnTo>
                    <a:pt x="2008949" y="169113"/>
                  </a:lnTo>
                  <a:lnTo>
                    <a:pt x="2008949" y="221869"/>
                  </a:lnTo>
                  <a:lnTo>
                    <a:pt x="1993760" y="237058"/>
                  </a:lnTo>
                  <a:lnTo>
                    <a:pt x="1902879" y="237058"/>
                  </a:lnTo>
                  <a:lnTo>
                    <a:pt x="1880577" y="214744"/>
                  </a:lnTo>
                  <a:lnTo>
                    <a:pt x="1841931" y="230835"/>
                  </a:lnTo>
                  <a:lnTo>
                    <a:pt x="1887270" y="275704"/>
                  </a:lnTo>
                  <a:lnTo>
                    <a:pt x="2009470" y="275704"/>
                  </a:lnTo>
                  <a:lnTo>
                    <a:pt x="2047582" y="237921"/>
                  </a:lnTo>
                  <a:lnTo>
                    <a:pt x="2047582" y="237058"/>
                  </a:lnTo>
                  <a:lnTo>
                    <a:pt x="2047582" y="130479"/>
                  </a:lnTo>
                  <a:lnTo>
                    <a:pt x="2047582" y="24206"/>
                  </a:lnTo>
                  <a:close/>
                </a:path>
                <a:path w="3996690" h="634365">
                  <a:moveTo>
                    <a:pt x="2126221" y="550214"/>
                  </a:moveTo>
                  <a:lnTo>
                    <a:pt x="2109254" y="550214"/>
                  </a:lnTo>
                  <a:lnTo>
                    <a:pt x="2093341" y="587184"/>
                  </a:lnTo>
                  <a:lnTo>
                    <a:pt x="2075853" y="550214"/>
                  </a:lnTo>
                  <a:lnTo>
                    <a:pt x="2058784" y="550214"/>
                  </a:lnTo>
                  <a:lnTo>
                    <a:pt x="2085594" y="603465"/>
                  </a:lnTo>
                  <a:lnTo>
                    <a:pt x="2083181" y="608736"/>
                  </a:lnTo>
                  <a:lnTo>
                    <a:pt x="2081618" y="611860"/>
                  </a:lnTo>
                  <a:lnTo>
                    <a:pt x="2078888" y="613587"/>
                  </a:lnTo>
                  <a:lnTo>
                    <a:pt x="2067902" y="613587"/>
                  </a:lnTo>
                  <a:lnTo>
                    <a:pt x="2067902" y="626960"/>
                  </a:lnTo>
                  <a:lnTo>
                    <a:pt x="2087587" y="626960"/>
                  </a:lnTo>
                  <a:lnTo>
                    <a:pt x="2093341" y="620915"/>
                  </a:lnTo>
                  <a:lnTo>
                    <a:pt x="2096592" y="614019"/>
                  </a:lnTo>
                  <a:lnTo>
                    <a:pt x="2109051" y="587184"/>
                  </a:lnTo>
                  <a:lnTo>
                    <a:pt x="2126221" y="550214"/>
                  </a:lnTo>
                  <a:close/>
                </a:path>
                <a:path w="3996690" h="634365">
                  <a:moveTo>
                    <a:pt x="2268309" y="275704"/>
                  </a:moveTo>
                  <a:lnTo>
                    <a:pt x="2201214" y="98018"/>
                  </a:lnTo>
                  <a:lnTo>
                    <a:pt x="2173338" y="24206"/>
                  </a:lnTo>
                  <a:lnTo>
                    <a:pt x="2146541" y="24206"/>
                  </a:lnTo>
                  <a:lnTo>
                    <a:pt x="2051456" y="275704"/>
                  </a:lnTo>
                  <a:lnTo>
                    <a:pt x="2092401" y="275704"/>
                  </a:lnTo>
                  <a:lnTo>
                    <a:pt x="2159939" y="98018"/>
                  </a:lnTo>
                  <a:lnTo>
                    <a:pt x="2227478" y="275704"/>
                  </a:lnTo>
                  <a:lnTo>
                    <a:pt x="2268309" y="275704"/>
                  </a:lnTo>
                  <a:close/>
                </a:path>
                <a:path w="3996690" h="634365">
                  <a:moveTo>
                    <a:pt x="2279307" y="550214"/>
                  </a:moveTo>
                  <a:lnTo>
                    <a:pt x="2218258" y="550214"/>
                  </a:lnTo>
                  <a:lnTo>
                    <a:pt x="2218258" y="626960"/>
                  </a:lnTo>
                  <a:lnTo>
                    <a:pt x="2234590" y="626960"/>
                  </a:lnTo>
                  <a:lnTo>
                    <a:pt x="2234590" y="563575"/>
                  </a:lnTo>
                  <a:lnTo>
                    <a:pt x="2262975" y="563575"/>
                  </a:lnTo>
                  <a:lnTo>
                    <a:pt x="2262975" y="626960"/>
                  </a:lnTo>
                  <a:lnTo>
                    <a:pt x="2279307" y="626960"/>
                  </a:lnTo>
                  <a:lnTo>
                    <a:pt x="2279307" y="563575"/>
                  </a:lnTo>
                  <a:lnTo>
                    <a:pt x="2279307" y="550214"/>
                  </a:lnTo>
                  <a:close/>
                </a:path>
                <a:path w="3996690" h="634365">
                  <a:moveTo>
                    <a:pt x="2441714" y="550214"/>
                  </a:moveTo>
                  <a:lnTo>
                    <a:pt x="2380665" y="550214"/>
                  </a:lnTo>
                  <a:lnTo>
                    <a:pt x="2380665" y="626960"/>
                  </a:lnTo>
                  <a:lnTo>
                    <a:pt x="2397099" y="626960"/>
                  </a:lnTo>
                  <a:lnTo>
                    <a:pt x="2397099" y="563575"/>
                  </a:lnTo>
                  <a:lnTo>
                    <a:pt x="2425369" y="563575"/>
                  </a:lnTo>
                  <a:lnTo>
                    <a:pt x="2425369" y="626960"/>
                  </a:lnTo>
                  <a:lnTo>
                    <a:pt x="2441714" y="626960"/>
                  </a:lnTo>
                  <a:lnTo>
                    <a:pt x="2441714" y="563575"/>
                  </a:lnTo>
                  <a:lnTo>
                    <a:pt x="2441714" y="550214"/>
                  </a:lnTo>
                  <a:close/>
                </a:path>
                <a:path w="3996690" h="634365">
                  <a:moveTo>
                    <a:pt x="2479725" y="23787"/>
                  </a:moveTo>
                  <a:lnTo>
                    <a:pt x="2281085" y="23787"/>
                  </a:lnTo>
                  <a:lnTo>
                    <a:pt x="2281085" y="275374"/>
                  </a:lnTo>
                  <a:lnTo>
                    <a:pt x="2479725" y="275374"/>
                  </a:lnTo>
                  <a:lnTo>
                    <a:pt x="2479725" y="237058"/>
                  </a:lnTo>
                  <a:lnTo>
                    <a:pt x="2319718" y="237058"/>
                  </a:lnTo>
                  <a:lnTo>
                    <a:pt x="2319832" y="169113"/>
                  </a:lnTo>
                  <a:lnTo>
                    <a:pt x="2479725" y="169113"/>
                  </a:lnTo>
                  <a:lnTo>
                    <a:pt x="2479725" y="130479"/>
                  </a:lnTo>
                  <a:lnTo>
                    <a:pt x="2359761" y="130441"/>
                  </a:lnTo>
                  <a:lnTo>
                    <a:pt x="2319718" y="130479"/>
                  </a:lnTo>
                  <a:lnTo>
                    <a:pt x="2319718" y="62420"/>
                  </a:lnTo>
                  <a:lnTo>
                    <a:pt x="2479725" y="62420"/>
                  </a:lnTo>
                  <a:lnTo>
                    <a:pt x="2479725" y="23787"/>
                  </a:lnTo>
                  <a:close/>
                </a:path>
                <a:path w="3996690" h="634365">
                  <a:moveTo>
                    <a:pt x="2607780" y="626960"/>
                  </a:moveTo>
                  <a:lnTo>
                    <a:pt x="2602369" y="613371"/>
                  </a:lnTo>
                  <a:lnTo>
                    <a:pt x="2597340" y="600760"/>
                  </a:lnTo>
                  <a:lnTo>
                    <a:pt x="2586228" y="572858"/>
                  </a:lnTo>
                  <a:lnTo>
                    <a:pt x="2581491" y="560984"/>
                  </a:lnTo>
                  <a:lnTo>
                    <a:pt x="2581491" y="600760"/>
                  </a:lnTo>
                  <a:lnTo>
                    <a:pt x="2560663" y="600760"/>
                  </a:lnTo>
                  <a:lnTo>
                    <a:pt x="2571229" y="572858"/>
                  </a:lnTo>
                  <a:lnTo>
                    <a:pt x="2581491" y="600760"/>
                  </a:lnTo>
                  <a:lnTo>
                    <a:pt x="2581491" y="560984"/>
                  </a:lnTo>
                  <a:lnTo>
                    <a:pt x="2577198" y="550214"/>
                  </a:lnTo>
                  <a:lnTo>
                    <a:pt x="2564434" y="550214"/>
                  </a:lnTo>
                  <a:lnTo>
                    <a:pt x="2533954" y="626960"/>
                  </a:lnTo>
                  <a:lnTo>
                    <a:pt x="2551023" y="626960"/>
                  </a:lnTo>
                  <a:lnTo>
                    <a:pt x="2556052" y="613371"/>
                  </a:lnTo>
                  <a:lnTo>
                    <a:pt x="2585783" y="613371"/>
                  </a:lnTo>
                  <a:lnTo>
                    <a:pt x="2590812" y="626960"/>
                  </a:lnTo>
                  <a:lnTo>
                    <a:pt x="2607780" y="626960"/>
                  </a:lnTo>
                  <a:close/>
                </a:path>
                <a:path w="3996690" h="634365">
                  <a:moveTo>
                    <a:pt x="2700236" y="23787"/>
                  </a:moveTo>
                  <a:lnTo>
                    <a:pt x="2661602" y="23787"/>
                  </a:lnTo>
                  <a:lnTo>
                    <a:pt x="2661602" y="130479"/>
                  </a:lnTo>
                  <a:lnTo>
                    <a:pt x="2540343" y="130479"/>
                  </a:lnTo>
                  <a:lnTo>
                    <a:pt x="2540343" y="23787"/>
                  </a:lnTo>
                  <a:lnTo>
                    <a:pt x="2501709" y="23787"/>
                  </a:lnTo>
                  <a:lnTo>
                    <a:pt x="2501709" y="275374"/>
                  </a:lnTo>
                  <a:lnTo>
                    <a:pt x="2540343" y="275374"/>
                  </a:lnTo>
                  <a:lnTo>
                    <a:pt x="2540343" y="169113"/>
                  </a:lnTo>
                  <a:lnTo>
                    <a:pt x="2661602" y="169113"/>
                  </a:lnTo>
                  <a:lnTo>
                    <a:pt x="2661602" y="275374"/>
                  </a:lnTo>
                  <a:lnTo>
                    <a:pt x="2700236" y="275374"/>
                  </a:lnTo>
                  <a:lnTo>
                    <a:pt x="2700236" y="169113"/>
                  </a:lnTo>
                  <a:lnTo>
                    <a:pt x="2700236" y="130479"/>
                  </a:lnTo>
                  <a:lnTo>
                    <a:pt x="2700236" y="23787"/>
                  </a:lnTo>
                  <a:close/>
                </a:path>
                <a:path w="3996690" h="634365">
                  <a:moveTo>
                    <a:pt x="2849651" y="626960"/>
                  </a:moveTo>
                  <a:lnTo>
                    <a:pt x="2827197" y="592035"/>
                  </a:lnTo>
                  <a:lnTo>
                    <a:pt x="2821787" y="583628"/>
                  </a:lnTo>
                  <a:lnTo>
                    <a:pt x="2819920" y="580720"/>
                  </a:lnTo>
                  <a:lnTo>
                    <a:pt x="2847670" y="550214"/>
                  </a:lnTo>
                  <a:lnTo>
                    <a:pt x="2827769" y="550214"/>
                  </a:lnTo>
                  <a:lnTo>
                    <a:pt x="2798241" y="583628"/>
                  </a:lnTo>
                  <a:lnTo>
                    <a:pt x="2798241" y="550214"/>
                  </a:lnTo>
                  <a:lnTo>
                    <a:pt x="2781909" y="550214"/>
                  </a:lnTo>
                  <a:lnTo>
                    <a:pt x="2781909" y="626960"/>
                  </a:lnTo>
                  <a:lnTo>
                    <a:pt x="2798241" y="626960"/>
                  </a:lnTo>
                  <a:lnTo>
                    <a:pt x="2798241" y="603885"/>
                  </a:lnTo>
                  <a:lnTo>
                    <a:pt x="2809024" y="592035"/>
                  </a:lnTo>
                  <a:lnTo>
                    <a:pt x="2830601" y="626960"/>
                  </a:lnTo>
                  <a:lnTo>
                    <a:pt x="2849651" y="626960"/>
                  </a:lnTo>
                  <a:close/>
                </a:path>
                <a:path w="3996690" h="634365">
                  <a:moveTo>
                    <a:pt x="2915729" y="23787"/>
                  </a:moveTo>
                  <a:lnTo>
                    <a:pt x="2717203" y="23787"/>
                  </a:lnTo>
                  <a:lnTo>
                    <a:pt x="2717203" y="62420"/>
                  </a:lnTo>
                  <a:lnTo>
                    <a:pt x="2797200" y="62420"/>
                  </a:lnTo>
                  <a:lnTo>
                    <a:pt x="2797086" y="275374"/>
                  </a:lnTo>
                  <a:lnTo>
                    <a:pt x="2835833" y="275374"/>
                  </a:lnTo>
                  <a:lnTo>
                    <a:pt x="2835833" y="62420"/>
                  </a:lnTo>
                  <a:lnTo>
                    <a:pt x="2915729" y="62420"/>
                  </a:lnTo>
                  <a:lnTo>
                    <a:pt x="2915729" y="23787"/>
                  </a:lnTo>
                  <a:close/>
                </a:path>
                <a:path w="3996690" h="634365">
                  <a:moveTo>
                    <a:pt x="3000959" y="583196"/>
                  </a:moveTo>
                  <a:lnTo>
                    <a:pt x="2984627" y="551700"/>
                  </a:lnTo>
                  <a:lnTo>
                    <a:pt x="2984627" y="574586"/>
                  </a:lnTo>
                  <a:lnTo>
                    <a:pt x="2984627" y="602805"/>
                  </a:lnTo>
                  <a:lnTo>
                    <a:pt x="2983890" y="606577"/>
                  </a:lnTo>
                  <a:lnTo>
                    <a:pt x="2980537" y="610146"/>
                  </a:lnTo>
                  <a:lnTo>
                    <a:pt x="2977921" y="612825"/>
                  </a:lnTo>
                  <a:lnTo>
                    <a:pt x="2974263" y="614235"/>
                  </a:lnTo>
                  <a:lnTo>
                    <a:pt x="2965881" y="614235"/>
                  </a:lnTo>
                  <a:lnTo>
                    <a:pt x="2962325" y="612724"/>
                  </a:lnTo>
                  <a:lnTo>
                    <a:pt x="2954998" y="606031"/>
                  </a:lnTo>
                  <a:lnTo>
                    <a:pt x="2955518" y="596887"/>
                  </a:lnTo>
                  <a:lnTo>
                    <a:pt x="2955620" y="574586"/>
                  </a:lnTo>
                  <a:lnTo>
                    <a:pt x="2955721" y="570801"/>
                  </a:lnTo>
                  <a:lnTo>
                    <a:pt x="2959493" y="567029"/>
                  </a:lnTo>
                  <a:lnTo>
                    <a:pt x="2962110" y="564337"/>
                  </a:lnTo>
                  <a:lnTo>
                    <a:pt x="2965881" y="562940"/>
                  </a:lnTo>
                  <a:lnTo>
                    <a:pt x="2974263" y="562940"/>
                  </a:lnTo>
                  <a:lnTo>
                    <a:pt x="2977921" y="564337"/>
                  </a:lnTo>
                  <a:lnTo>
                    <a:pt x="2983788" y="570357"/>
                  </a:lnTo>
                  <a:lnTo>
                    <a:pt x="2984627" y="574586"/>
                  </a:lnTo>
                  <a:lnTo>
                    <a:pt x="2984627" y="551700"/>
                  </a:lnTo>
                  <a:lnTo>
                    <a:pt x="2978975" y="549567"/>
                  </a:lnTo>
                  <a:lnTo>
                    <a:pt x="2960967" y="549567"/>
                  </a:lnTo>
                  <a:lnTo>
                    <a:pt x="2939262" y="583196"/>
                  </a:lnTo>
                  <a:lnTo>
                    <a:pt x="2939237" y="596887"/>
                  </a:lnTo>
                  <a:lnTo>
                    <a:pt x="2939961" y="604507"/>
                  </a:lnTo>
                  <a:lnTo>
                    <a:pt x="2942361" y="612267"/>
                  </a:lnTo>
                  <a:lnTo>
                    <a:pt x="2947352" y="619188"/>
                  </a:lnTo>
                  <a:lnTo>
                    <a:pt x="2953207" y="624700"/>
                  </a:lnTo>
                  <a:lnTo>
                    <a:pt x="2960967" y="627621"/>
                  </a:lnTo>
                  <a:lnTo>
                    <a:pt x="2979077" y="627621"/>
                  </a:lnTo>
                  <a:lnTo>
                    <a:pt x="3000908" y="596887"/>
                  </a:lnTo>
                  <a:lnTo>
                    <a:pt x="3000959" y="583196"/>
                  </a:lnTo>
                  <a:close/>
                </a:path>
                <a:path w="3996690" h="634365">
                  <a:moveTo>
                    <a:pt x="3134144" y="23787"/>
                  </a:moveTo>
                  <a:lnTo>
                    <a:pt x="3095510" y="23787"/>
                  </a:lnTo>
                  <a:lnTo>
                    <a:pt x="3095510" y="130479"/>
                  </a:lnTo>
                  <a:lnTo>
                    <a:pt x="2974263" y="130479"/>
                  </a:lnTo>
                  <a:lnTo>
                    <a:pt x="2974263" y="23787"/>
                  </a:lnTo>
                  <a:lnTo>
                    <a:pt x="2935617" y="23787"/>
                  </a:lnTo>
                  <a:lnTo>
                    <a:pt x="2935617" y="275374"/>
                  </a:lnTo>
                  <a:lnTo>
                    <a:pt x="2974263" y="275374"/>
                  </a:lnTo>
                  <a:lnTo>
                    <a:pt x="2974263" y="169113"/>
                  </a:lnTo>
                  <a:lnTo>
                    <a:pt x="3095510" y="169113"/>
                  </a:lnTo>
                  <a:lnTo>
                    <a:pt x="3095510" y="275374"/>
                  </a:lnTo>
                  <a:lnTo>
                    <a:pt x="3134144" y="275374"/>
                  </a:lnTo>
                  <a:lnTo>
                    <a:pt x="3134144" y="169113"/>
                  </a:lnTo>
                  <a:lnTo>
                    <a:pt x="3134144" y="130479"/>
                  </a:lnTo>
                  <a:lnTo>
                    <a:pt x="3134144" y="23787"/>
                  </a:lnTo>
                  <a:close/>
                </a:path>
                <a:path w="3996690" h="634365">
                  <a:moveTo>
                    <a:pt x="3175406" y="550214"/>
                  </a:moveTo>
                  <a:lnTo>
                    <a:pt x="3159277" y="550214"/>
                  </a:lnTo>
                  <a:lnTo>
                    <a:pt x="3137497" y="591718"/>
                  </a:lnTo>
                  <a:lnTo>
                    <a:pt x="3132493" y="582231"/>
                  </a:lnTo>
                  <a:lnTo>
                    <a:pt x="3115614" y="550214"/>
                  </a:lnTo>
                  <a:lnTo>
                    <a:pt x="3099600" y="550214"/>
                  </a:lnTo>
                  <a:lnTo>
                    <a:pt x="3099600" y="626960"/>
                  </a:lnTo>
                  <a:lnTo>
                    <a:pt x="3115932" y="626960"/>
                  </a:lnTo>
                  <a:lnTo>
                    <a:pt x="3115932" y="582231"/>
                  </a:lnTo>
                  <a:lnTo>
                    <a:pt x="3132061" y="611327"/>
                  </a:lnTo>
                  <a:lnTo>
                    <a:pt x="3143046" y="611327"/>
                  </a:lnTo>
                  <a:lnTo>
                    <a:pt x="3153841" y="591718"/>
                  </a:lnTo>
                  <a:lnTo>
                    <a:pt x="3159074" y="582231"/>
                  </a:lnTo>
                  <a:lnTo>
                    <a:pt x="3159074" y="626960"/>
                  </a:lnTo>
                  <a:lnTo>
                    <a:pt x="3175406" y="626960"/>
                  </a:lnTo>
                  <a:lnTo>
                    <a:pt x="3175406" y="582231"/>
                  </a:lnTo>
                  <a:lnTo>
                    <a:pt x="3175406" y="550214"/>
                  </a:lnTo>
                  <a:close/>
                </a:path>
                <a:path w="3996690" h="634365">
                  <a:moveTo>
                    <a:pt x="3337814" y="550214"/>
                  </a:moveTo>
                  <a:lnTo>
                    <a:pt x="3276765" y="550214"/>
                  </a:lnTo>
                  <a:lnTo>
                    <a:pt x="3276765" y="626960"/>
                  </a:lnTo>
                  <a:lnTo>
                    <a:pt x="3293097" y="626960"/>
                  </a:lnTo>
                  <a:lnTo>
                    <a:pt x="3293097" y="563575"/>
                  </a:lnTo>
                  <a:lnTo>
                    <a:pt x="3321469" y="563575"/>
                  </a:lnTo>
                  <a:lnTo>
                    <a:pt x="3321469" y="626960"/>
                  </a:lnTo>
                  <a:lnTo>
                    <a:pt x="3337814" y="626960"/>
                  </a:lnTo>
                  <a:lnTo>
                    <a:pt x="3337814" y="563575"/>
                  </a:lnTo>
                  <a:lnTo>
                    <a:pt x="3337814" y="550214"/>
                  </a:lnTo>
                  <a:close/>
                </a:path>
                <a:path w="3996690" h="634365">
                  <a:moveTo>
                    <a:pt x="3352368" y="61582"/>
                  </a:moveTo>
                  <a:lnTo>
                    <a:pt x="3314141" y="23787"/>
                  </a:lnTo>
                  <a:lnTo>
                    <a:pt x="3313620" y="23787"/>
                  </a:lnTo>
                  <a:lnTo>
                    <a:pt x="3313620" y="77711"/>
                  </a:lnTo>
                  <a:lnTo>
                    <a:pt x="3313620" y="221615"/>
                  </a:lnTo>
                  <a:lnTo>
                    <a:pt x="3298444" y="237058"/>
                  </a:lnTo>
                  <a:lnTo>
                    <a:pt x="3207550" y="237058"/>
                  </a:lnTo>
                  <a:lnTo>
                    <a:pt x="3192373" y="221615"/>
                  </a:lnTo>
                  <a:lnTo>
                    <a:pt x="3192373" y="77711"/>
                  </a:lnTo>
                  <a:lnTo>
                    <a:pt x="3207550" y="62420"/>
                  </a:lnTo>
                  <a:lnTo>
                    <a:pt x="3298444" y="62420"/>
                  </a:lnTo>
                  <a:lnTo>
                    <a:pt x="3313620" y="77711"/>
                  </a:lnTo>
                  <a:lnTo>
                    <a:pt x="3313620" y="23787"/>
                  </a:lnTo>
                  <a:lnTo>
                    <a:pt x="3191954" y="23787"/>
                  </a:lnTo>
                  <a:lnTo>
                    <a:pt x="3153727" y="61582"/>
                  </a:lnTo>
                  <a:lnTo>
                    <a:pt x="3153727" y="237591"/>
                  </a:lnTo>
                  <a:lnTo>
                    <a:pt x="3191954" y="275374"/>
                  </a:lnTo>
                  <a:lnTo>
                    <a:pt x="3314141" y="275374"/>
                  </a:lnTo>
                  <a:lnTo>
                    <a:pt x="3352368" y="237591"/>
                  </a:lnTo>
                  <a:lnTo>
                    <a:pt x="3352368" y="237058"/>
                  </a:lnTo>
                  <a:lnTo>
                    <a:pt x="3352368" y="62420"/>
                  </a:lnTo>
                  <a:lnTo>
                    <a:pt x="3352368" y="61582"/>
                  </a:lnTo>
                  <a:close/>
                </a:path>
                <a:path w="3996690" h="634365">
                  <a:moveTo>
                    <a:pt x="3503879" y="626960"/>
                  </a:moveTo>
                  <a:lnTo>
                    <a:pt x="3498456" y="613371"/>
                  </a:lnTo>
                  <a:lnTo>
                    <a:pt x="3493439" y="600760"/>
                  </a:lnTo>
                  <a:lnTo>
                    <a:pt x="3482327" y="572858"/>
                  </a:lnTo>
                  <a:lnTo>
                    <a:pt x="3477590" y="560984"/>
                  </a:lnTo>
                  <a:lnTo>
                    <a:pt x="3477590" y="600760"/>
                  </a:lnTo>
                  <a:lnTo>
                    <a:pt x="3456762" y="600760"/>
                  </a:lnTo>
                  <a:lnTo>
                    <a:pt x="3467328" y="572858"/>
                  </a:lnTo>
                  <a:lnTo>
                    <a:pt x="3477590" y="600760"/>
                  </a:lnTo>
                  <a:lnTo>
                    <a:pt x="3477590" y="560984"/>
                  </a:lnTo>
                  <a:lnTo>
                    <a:pt x="3473297" y="550214"/>
                  </a:lnTo>
                  <a:lnTo>
                    <a:pt x="3460521" y="550214"/>
                  </a:lnTo>
                  <a:lnTo>
                    <a:pt x="3430054" y="626960"/>
                  </a:lnTo>
                  <a:lnTo>
                    <a:pt x="3447123" y="626960"/>
                  </a:lnTo>
                  <a:lnTo>
                    <a:pt x="3452152" y="613371"/>
                  </a:lnTo>
                  <a:lnTo>
                    <a:pt x="3481882" y="613371"/>
                  </a:lnTo>
                  <a:lnTo>
                    <a:pt x="3486810" y="626960"/>
                  </a:lnTo>
                  <a:lnTo>
                    <a:pt x="3503879" y="626960"/>
                  </a:lnTo>
                  <a:close/>
                </a:path>
                <a:path w="3996690" h="634365">
                  <a:moveTo>
                    <a:pt x="3578326" y="69748"/>
                  </a:moveTo>
                  <a:lnTo>
                    <a:pt x="3570998" y="62420"/>
                  </a:lnTo>
                  <a:lnTo>
                    <a:pt x="3532352" y="23787"/>
                  </a:lnTo>
                  <a:lnTo>
                    <a:pt x="3410051" y="23787"/>
                  </a:lnTo>
                  <a:lnTo>
                    <a:pt x="3371939" y="61582"/>
                  </a:lnTo>
                  <a:lnTo>
                    <a:pt x="3371939" y="237591"/>
                  </a:lnTo>
                  <a:lnTo>
                    <a:pt x="3410051" y="275374"/>
                  </a:lnTo>
                  <a:lnTo>
                    <a:pt x="3532352" y="275374"/>
                  </a:lnTo>
                  <a:lnTo>
                    <a:pt x="3570948" y="237058"/>
                  </a:lnTo>
                  <a:lnTo>
                    <a:pt x="3578225" y="229844"/>
                  </a:lnTo>
                  <a:lnTo>
                    <a:pt x="3551199" y="202133"/>
                  </a:lnTo>
                  <a:lnTo>
                    <a:pt x="3516655" y="237058"/>
                  </a:lnTo>
                  <a:lnTo>
                    <a:pt x="3425761" y="237058"/>
                  </a:lnTo>
                  <a:lnTo>
                    <a:pt x="3410585" y="221615"/>
                  </a:lnTo>
                  <a:lnTo>
                    <a:pt x="3410585" y="77711"/>
                  </a:lnTo>
                  <a:lnTo>
                    <a:pt x="3425761" y="62420"/>
                  </a:lnTo>
                  <a:lnTo>
                    <a:pt x="3516655" y="62420"/>
                  </a:lnTo>
                  <a:lnTo>
                    <a:pt x="3551097" y="96977"/>
                  </a:lnTo>
                  <a:lnTo>
                    <a:pt x="3578326" y="69748"/>
                  </a:lnTo>
                  <a:close/>
                </a:path>
                <a:path w="3996690" h="634365">
                  <a:moveTo>
                    <a:pt x="3657168" y="550214"/>
                  </a:moveTo>
                  <a:lnTo>
                    <a:pt x="3640836" y="550214"/>
                  </a:lnTo>
                  <a:lnTo>
                    <a:pt x="3640836" y="581571"/>
                  </a:lnTo>
                  <a:lnTo>
                    <a:pt x="3612464" y="581571"/>
                  </a:lnTo>
                  <a:lnTo>
                    <a:pt x="3612464" y="550214"/>
                  </a:lnTo>
                  <a:lnTo>
                    <a:pt x="3596119" y="550214"/>
                  </a:lnTo>
                  <a:lnTo>
                    <a:pt x="3596119" y="626960"/>
                  </a:lnTo>
                  <a:lnTo>
                    <a:pt x="3612464" y="626960"/>
                  </a:lnTo>
                  <a:lnTo>
                    <a:pt x="3612464" y="594829"/>
                  </a:lnTo>
                  <a:lnTo>
                    <a:pt x="3640836" y="594829"/>
                  </a:lnTo>
                  <a:lnTo>
                    <a:pt x="3640836" y="626960"/>
                  </a:lnTo>
                  <a:lnTo>
                    <a:pt x="3657168" y="626960"/>
                  </a:lnTo>
                  <a:lnTo>
                    <a:pt x="3657168" y="594829"/>
                  </a:lnTo>
                  <a:lnTo>
                    <a:pt x="3657168" y="581571"/>
                  </a:lnTo>
                  <a:lnTo>
                    <a:pt x="3657168" y="550214"/>
                  </a:lnTo>
                  <a:close/>
                </a:path>
                <a:path w="3996690" h="634365">
                  <a:moveTo>
                    <a:pt x="3781044" y="23787"/>
                  </a:moveTo>
                  <a:lnTo>
                    <a:pt x="3582517" y="23787"/>
                  </a:lnTo>
                  <a:lnTo>
                    <a:pt x="3582517" y="62420"/>
                  </a:lnTo>
                  <a:lnTo>
                    <a:pt x="3662400" y="62420"/>
                  </a:lnTo>
                  <a:lnTo>
                    <a:pt x="3662400" y="275374"/>
                  </a:lnTo>
                  <a:lnTo>
                    <a:pt x="3701046" y="275374"/>
                  </a:lnTo>
                  <a:lnTo>
                    <a:pt x="3701161" y="168910"/>
                  </a:lnTo>
                  <a:lnTo>
                    <a:pt x="3701173" y="115658"/>
                  </a:lnTo>
                  <a:lnTo>
                    <a:pt x="3701046" y="62420"/>
                  </a:lnTo>
                  <a:lnTo>
                    <a:pt x="3781044" y="62420"/>
                  </a:lnTo>
                  <a:lnTo>
                    <a:pt x="3781044" y="23787"/>
                  </a:lnTo>
                  <a:close/>
                </a:path>
                <a:path w="3996690" h="634365">
                  <a:moveTo>
                    <a:pt x="3821976" y="550214"/>
                  </a:moveTo>
                  <a:lnTo>
                    <a:pt x="3807422" y="550214"/>
                  </a:lnTo>
                  <a:lnTo>
                    <a:pt x="3774859" y="599351"/>
                  </a:lnTo>
                  <a:lnTo>
                    <a:pt x="3774859" y="550214"/>
                  </a:lnTo>
                  <a:lnTo>
                    <a:pt x="3758527" y="550214"/>
                  </a:lnTo>
                  <a:lnTo>
                    <a:pt x="3758527" y="626960"/>
                  </a:lnTo>
                  <a:lnTo>
                    <a:pt x="3773081" y="626960"/>
                  </a:lnTo>
                  <a:lnTo>
                    <a:pt x="3791331" y="599351"/>
                  </a:lnTo>
                  <a:lnTo>
                    <a:pt x="3805644" y="577697"/>
                  </a:lnTo>
                  <a:lnTo>
                    <a:pt x="3805644" y="626960"/>
                  </a:lnTo>
                  <a:lnTo>
                    <a:pt x="3821976" y="626960"/>
                  </a:lnTo>
                  <a:lnTo>
                    <a:pt x="3821976" y="577697"/>
                  </a:lnTo>
                  <a:lnTo>
                    <a:pt x="3821976" y="550214"/>
                  </a:lnTo>
                  <a:close/>
                </a:path>
                <a:path w="3996690" h="634365">
                  <a:moveTo>
                    <a:pt x="3974439" y="530174"/>
                  </a:moveTo>
                  <a:lnTo>
                    <a:pt x="3963962" y="530174"/>
                  </a:lnTo>
                  <a:lnTo>
                    <a:pt x="3963238" y="534047"/>
                  </a:lnTo>
                  <a:lnTo>
                    <a:pt x="3960723" y="536308"/>
                  </a:lnTo>
                  <a:lnTo>
                    <a:pt x="3950144" y="536308"/>
                  </a:lnTo>
                  <a:lnTo>
                    <a:pt x="3947426" y="534047"/>
                  </a:lnTo>
                  <a:lnTo>
                    <a:pt x="3946588" y="530174"/>
                  </a:lnTo>
                  <a:lnTo>
                    <a:pt x="3936225" y="530174"/>
                  </a:lnTo>
                  <a:lnTo>
                    <a:pt x="3937266" y="540296"/>
                  </a:lnTo>
                  <a:lnTo>
                    <a:pt x="3943654" y="546125"/>
                  </a:lnTo>
                  <a:lnTo>
                    <a:pt x="3966895" y="546125"/>
                  </a:lnTo>
                  <a:lnTo>
                    <a:pt x="3973284" y="540296"/>
                  </a:lnTo>
                  <a:lnTo>
                    <a:pt x="3973741" y="536308"/>
                  </a:lnTo>
                  <a:lnTo>
                    <a:pt x="3974439" y="530174"/>
                  </a:lnTo>
                  <a:close/>
                </a:path>
                <a:path w="3996690" h="634365">
                  <a:moveTo>
                    <a:pt x="3986898" y="550214"/>
                  </a:moveTo>
                  <a:lnTo>
                    <a:pt x="3972344" y="550214"/>
                  </a:lnTo>
                  <a:lnTo>
                    <a:pt x="3939781" y="599351"/>
                  </a:lnTo>
                  <a:lnTo>
                    <a:pt x="3939781" y="550214"/>
                  </a:lnTo>
                  <a:lnTo>
                    <a:pt x="3923449" y="550214"/>
                  </a:lnTo>
                  <a:lnTo>
                    <a:pt x="3923449" y="626960"/>
                  </a:lnTo>
                  <a:lnTo>
                    <a:pt x="3938003" y="626960"/>
                  </a:lnTo>
                  <a:lnTo>
                    <a:pt x="3956253" y="599351"/>
                  </a:lnTo>
                  <a:lnTo>
                    <a:pt x="3970566" y="577697"/>
                  </a:lnTo>
                  <a:lnTo>
                    <a:pt x="3970566" y="626960"/>
                  </a:lnTo>
                  <a:lnTo>
                    <a:pt x="3986898" y="626960"/>
                  </a:lnTo>
                  <a:lnTo>
                    <a:pt x="3986898" y="577697"/>
                  </a:lnTo>
                  <a:lnTo>
                    <a:pt x="3986898" y="550214"/>
                  </a:lnTo>
                  <a:close/>
                </a:path>
                <a:path w="3996690" h="634365">
                  <a:moveTo>
                    <a:pt x="3992842" y="385508"/>
                  </a:moveTo>
                  <a:lnTo>
                    <a:pt x="1742046" y="385508"/>
                  </a:lnTo>
                  <a:lnTo>
                    <a:pt x="1742046" y="428002"/>
                  </a:lnTo>
                  <a:lnTo>
                    <a:pt x="3992842" y="428002"/>
                  </a:lnTo>
                  <a:lnTo>
                    <a:pt x="3992842" y="385508"/>
                  </a:lnTo>
                  <a:close/>
                </a:path>
                <a:path w="3996690" h="634365">
                  <a:moveTo>
                    <a:pt x="3996537" y="168592"/>
                  </a:moveTo>
                  <a:lnTo>
                    <a:pt x="3958412" y="130479"/>
                  </a:lnTo>
                  <a:lnTo>
                    <a:pt x="3957891" y="130479"/>
                  </a:lnTo>
                  <a:lnTo>
                    <a:pt x="3957891" y="184543"/>
                  </a:lnTo>
                  <a:lnTo>
                    <a:pt x="3957891" y="221869"/>
                  </a:lnTo>
                  <a:lnTo>
                    <a:pt x="3942715" y="237058"/>
                  </a:lnTo>
                  <a:lnTo>
                    <a:pt x="3836644" y="237058"/>
                  </a:lnTo>
                  <a:lnTo>
                    <a:pt x="3836644" y="169113"/>
                  </a:lnTo>
                  <a:lnTo>
                    <a:pt x="3942715" y="169113"/>
                  </a:lnTo>
                  <a:lnTo>
                    <a:pt x="3957891" y="184543"/>
                  </a:lnTo>
                  <a:lnTo>
                    <a:pt x="3957891" y="130479"/>
                  </a:lnTo>
                  <a:lnTo>
                    <a:pt x="3836644" y="130479"/>
                  </a:lnTo>
                  <a:lnTo>
                    <a:pt x="3836644" y="24206"/>
                  </a:lnTo>
                  <a:lnTo>
                    <a:pt x="3797998" y="24206"/>
                  </a:lnTo>
                  <a:lnTo>
                    <a:pt x="3797998" y="275704"/>
                  </a:lnTo>
                  <a:lnTo>
                    <a:pt x="3958310" y="275704"/>
                  </a:lnTo>
                  <a:lnTo>
                    <a:pt x="3996537" y="237921"/>
                  </a:lnTo>
                  <a:lnTo>
                    <a:pt x="3996537" y="237058"/>
                  </a:lnTo>
                  <a:lnTo>
                    <a:pt x="3996537" y="169113"/>
                  </a:lnTo>
                  <a:lnTo>
                    <a:pt x="3996537" y="1685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1"/>
            <p:cNvSpPr/>
            <p:nvPr/>
          </p:nvSpPr>
          <p:spPr>
            <a:xfrm>
              <a:off x="15219263" y="766782"/>
              <a:ext cx="157480" cy="340995"/>
            </a:xfrm>
            <a:custGeom>
              <a:avLst/>
              <a:gdLst/>
              <a:ahLst/>
              <a:cxnLst/>
              <a:rect l="l" t="t" r="r" b="b"/>
              <a:pathLst>
                <a:path w="157480" h="340994">
                  <a:moveTo>
                    <a:pt x="45193" y="0"/>
                  </a:moveTo>
                  <a:lnTo>
                    <a:pt x="65899" y="41680"/>
                  </a:lnTo>
                  <a:lnTo>
                    <a:pt x="71406" y="70050"/>
                  </a:lnTo>
                  <a:lnTo>
                    <a:pt x="60458" y="98137"/>
                  </a:lnTo>
                  <a:lnTo>
                    <a:pt x="31801" y="138969"/>
                  </a:lnTo>
                  <a:lnTo>
                    <a:pt x="5077" y="190490"/>
                  </a:lnTo>
                  <a:lnTo>
                    <a:pt x="0" y="238415"/>
                  </a:lnTo>
                  <a:lnTo>
                    <a:pt x="12613" y="281273"/>
                  </a:lnTo>
                  <a:lnTo>
                    <a:pt x="38963" y="317592"/>
                  </a:lnTo>
                  <a:lnTo>
                    <a:pt x="73506" y="340921"/>
                  </a:lnTo>
                  <a:lnTo>
                    <a:pt x="70217" y="321978"/>
                  </a:lnTo>
                  <a:lnTo>
                    <a:pt x="67912" y="301489"/>
                  </a:lnTo>
                  <a:lnTo>
                    <a:pt x="66727" y="279635"/>
                  </a:lnTo>
                  <a:lnTo>
                    <a:pt x="66795" y="256599"/>
                  </a:lnTo>
                  <a:lnTo>
                    <a:pt x="72150" y="211709"/>
                  </a:lnTo>
                  <a:lnTo>
                    <a:pt x="82146" y="170306"/>
                  </a:lnTo>
                  <a:lnTo>
                    <a:pt x="91799" y="139932"/>
                  </a:lnTo>
                  <a:lnTo>
                    <a:pt x="96124" y="128132"/>
                  </a:lnTo>
                  <a:lnTo>
                    <a:pt x="110367" y="180517"/>
                  </a:lnTo>
                  <a:lnTo>
                    <a:pt x="117682" y="211452"/>
                  </a:lnTo>
                  <a:lnTo>
                    <a:pt x="120377" y="233064"/>
                  </a:lnTo>
                  <a:lnTo>
                    <a:pt x="120762" y="257479"/>
                  </a:lnTo>
                  <a:lnTo>
                    <a:pt x="121463" y="265887"/>
                  </a:lnTo>
                  <a:lnTo>
                    <a:pt x="121589" y="270630"/>
                  </a:lnTo>
                  <a:lnTo>
                    <a:pt x="140524" y="228826"/>
                  </a:lnTo>
                  <a:lnTo>
                    <a:pt x="153882" y="179507"/>
                  </a:lnTo>
                  <a:lnTo>
                    <a:pt x="157136" y="131122"/>
                  </a:lnTo>
                  <a:lnTo>
                    <a:pt x="145756" y="92122"/>
                  </a:lnTo>
                  <a:lnTo>
                    <a:pt x="119980" y="57387"/>
                  </a:lnTo>
                  <a:lnTo>
                    <a:pt x="86828" y="27614"/>
                  </a:lnTo>
                  <a:lnTo>
                    <a:pt x="57999" y="7064"/>
                  </a:lnTo>
                  <a:lnTo>
                    <a:pt x="45193" y="0"/>
                  </a:lnTo>
                  <a:close/>
                </a:path>
              </a:pathLst>
            </a:custGeom>
            <a:solidFill>
              <a:srgbClr val="F36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226737" y="424923"/>
            <a:ext cx="98598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Примерные темы проектов: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bject 28"/>
          <p:cNvSpPr txBox="1"/>
          <p:nvPr/>
        </p:nvSpPr>
        <p:spPr>
          <a:xfrm>
            <a:off x="603678" y="-1115993"/>
            <a:ext cx="1647189" cy="3765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4550" b="1" spc="-1620" dirty="0">
                <a:solidFill>
                  <a:srgbClr val="FFFFFF"/>
                </a:solidFill>
                <a:latin typeface="Trebuchet MS"/>
                <a:cs typeface="Trebuchet MS"/>
              </a:rPr>
              <a:t>«</a:t>
            </a:r>
            <a:endParaRPr sz="24550" dirty="0">
              <a:latin typeface="Trebuchet MS"/>
              <a:cs typeface="Trebuchet M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84250" y="2146964"/>
            <a:ext cx="182118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pc="625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13.</a:t>
            </a:r>
            <a:r>
              <a:rPr lang="ru-RU" sz="2800" smtClean="0"/>
              <a:t> </a:t>
            </a:r>
            <a:r>
              <a:rPr lang="ru-RU" sz="2800" b="1" spc="62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Описание объекта: Шток поршня толкается внешним движителем при этом с цилиндра выходит поток газа.</a:t>
            </a:r>
          </a:p>
          <a:p>
            <a:r>
              <a:rPr lang="ru-RU" sz="2800" b="1" spc="62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Задача: обеспечить поток газа с заданным расходом.</a:t>
            </a:r>
          </a:p>
          <a:p>
            <a:r>
              <a:rPr lang="ru-RU" sz="2800" b="1" spc="62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Принимаются решения задачи (выбирается по собственному желанию одно или несколько вариантов решения):</a:t>
            </a:r>
          </a:p>
          <a:p>
            <a:r>
              <a:rPr lang="ru-RU" sz="2800" b="1" spc="62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1.	Математическая модель системы;</a:t>
            </a:r>
          </a:p>
          <a:p>
            <a:r>
              <a:rPr lang="ru-RU" sz="2800" b="1" spc="62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2.	Разработка SCADA системы;</a:t>
            </a:r>
          </a:p>
          <a:p>
            <a:r>
              <a:rPr lang="ru-RU" sz="2800" b="1" spc="62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3.	Разработка имитационной модели на языке программирования;</a:t>
            </a:r>
          </a:p>
          <a:p>
            <a:r>
              <a:rPr lang="ru-RU" sz="2800" b="1" spc="62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4.	Разработка микропроцессорной системы управления;</a:t>
            </a:r>
          </a:p>
          <a:p>
            <a:r>
              <a:rPr lang="ru-RU" sz="2800" b="1" spc="62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5.	Разработка системы управления с использованием ПЛК;</a:t>
            </a:r>
          </a:p>
          <a:p>
            <a:r>
              <a:rPr lang="ru-RU" sz="2800" b="1" spc="62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6.	Расчет и выбор электропривода для осуществления движения штока;</a:t>
            </a:r>
          </a:p>
          <a:p>
            <a:r>
              <a:rPr lang="ru-RU" sz="2800" b="1" spc="62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7.	Расчет и выбор гидропривода для осуществления движения штока. </a:t>
            </a:r>
          </a:p>
        </p:txBody>
      </p:sp>
    </p:spTree>
    <p:extLst>
      <p:ext uri="{BB962C8B-B14F-4D97-AF65-F5344CB8AC3E}">
        <p14:creationId xmlns:p14="http://schemas.microsoft.com/office/powerpoint/2010/main" val="3468777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35" y="-14348"/>
            <a:ext cx="20104100" cy="11289665"/>
            <a:chOff x="0" y="1308"/>
            <a:chExt cx="20104100" cy="11289665"/>
          </a:xfrm>
        </p:grpSpPr>
        <p:sp>
          <p:nvSpPr>
            <p:cNvPr id="3" name="object 3"/>
            <p:cNvSpPr/>
            <p:nvPr/>
          </p:nvSpPr>
          <p:spPr>
            <a:xfrm>
              <a:off x="0" y="1308"/>
              <a:ext cx="20070445" cy="11289665"/>
            </a:xfrm>
            <a:custGeom>
              <a:avLst/>
              <a:gdLst/>
              <a:ahLst/>
              <a:cxnLst/>
              <a:rect l="l" t="t" r="r" b="b"/>
              <a:pathLst>
                <a:path w="20070445" h="11289665">
                  <a:moveTo>
                    <a:pt x="20070174" y="0"/>
                  </a:moveTo>
                  <a:lnTo>
                    <a:pt x="0" y="0"/>
                  </a:lnTo>
                  <a:lnTo>
                    <a:pt x="0" y="11289289"/>
                  </a:lnTo>
                  <a:lnTo>
                    <a:pt x="20070174" y="11289289"/>
                  </a:lnTo>
                  <a:lnTo>
                    <a:pt x="20070174" y="0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602" y="2881608"/>
              <a:ext cx="20100497" cy="56643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55306" y="1073244"/>
              <a:ext cx="4296410" cy="681355"/>
            </a:xfrm>
            <a:custGeom>
              <a:avLst/>
              <a:gdLst/>
              <a:ahLst/>
              <a:cxnLst/>
              <a:rect l="l" t="t" r="r" b="b"/>
              <a:pathLst>
                <a:path w="4296410" h="681355">
                  <a:moveTo>
                    <a:pt x="994587" y="221691"/>
                  </a:moveTo>
                  <a:lnTo>
                    <a:pt x="979576" y="167093"/>
                  </a:lnTo>
                  <a:lnTo>
                    <a:pt x="956665" y="120561"/>
                  </a:lnTo>
                  <a:lnTo>
                    <a:pt x="926731" y="81826"/>
                  </a:lnTo>
                  <a:lnTo>
                    <a:pt x="890663" y="50647"/>
                  </a:lnTo>
                  <a:lnTo>
                    <a:pt x="849363" y="26784"/>
                  </a:lnTo>
                  <a:lnTo>
                    <a:pt x="803706" y="9982"/>
                  </a:lnTo>
                  <a:lnTo>
                    <a:pt x="754583" y="0"/>
                  </a:lnTo>
                  <a:lnTo>
                    <a:pt x="445427" y="0"/>
                  </a:lnTo>
                  <a:lnTo>
                    <a:pt x="445427" y="494233"/>
                  </a:lnTo>
                  <a:lnTo>
                    <a:pt x="563397" y="494233"/>
                  </a:lnTo>
                  <a:lnTo>
                    <a:pt x="563397" y="113893"/>
                  </a:lnTo>
                  <a:lnTo>
                    <a:pt x="752551" y="113893"/>
                  </a:lnTo>
                  <a:lnTo>
                    <a:pt x="797801" y="128130"/>
                  </a:lnTo>
                  <a:lnTo>
                    <a:pt x="833894" y="150495"/>
                  </a:lnTo>
                  <a:lnTo>
                    <a:pt x="860844" y="181013"/>
                  </a:lnTo>
                  <a:lnTo>
                    <a:pt x="878649" y="219659"/>
                  </a:lnTo>
                  <a:lnTo>
                    <a:pt x="878649" y="486079"/>
                  </a:lnTo>
                  <a:lnTo>
                    <a:pt x="854329" y="516813"/>
                  </a:lnTo>
                  <a:lnTo>
                    <a:pt x="790435" y="552894"/>
                  </a:lnTo>
                  <a:lnTo>
                    <a:pt x="750506" y="560819"/>
                  </a:lnTo>
                  <a:lnTo>
                    <a:pt x="378294" y="560870"/>
                  </a:lnTo>
                  <a:lnTo>
                    <a:pt x="378294" y="115912"/>
                  </a:lnTo>
                  <a:lnTo>
                    <a:pt x="368642" y="64046"/>
                  </a:lnTo>
                  <a:lnTo>
                    <a:pt x="345757" y="27444"/>
                  </a:lnTo>
                  <a:lnTo>
                    <a:pt x="309651" y="6096"/>
                  </a:lnTo>
                  <a:lnTo>
                    <a:pt x="260337" y="0"/>
                  </a:lnTo>
                  <a:lnTo>
                    <a:pt x="0" y="2032"/>
                  </a:lnTo>
                  <a:lnTo>
                    <a:pt x="0" y="115912"/>
                  </a:lnTo>
                  <a:lnTo>
                    <a:pt x="262369" y="115912"/>
                  </a:lnTo>
                  <a:lnTo>
                    <a:pt x="262369" y="561352"/>
                  </a:lnTo>
                  <a:lnTo>
                    <a:pt x="270522" y="597077"/>
                  </a:lnTo>
                  <a:lnTo>
                    <a:pt x="287782" y="629488"/>
                  </a:lnTo>
                  <a:lnTo>
                    <a:pt x="316230" y="657834"/>
                  </a:lnTo>
                  <a:lnTo>
                    <a:pt x="357962" y="681342"/>
                  </a:lnTo>
                  <a:lnTo>
                    <a:pt x="740333" y="681342"/>
                  </a:lnTo>
                  <a:lnTo>
                    <a:pt x="795591" y="673963"/>
                  </a:lnTo>
                  <a:lnTo>
                    <a:pt x="844524" y="659930"/>
                  </a:lnTo>
                  <a:lnTo>
                    <a:pt x="887158" y="639254"/>
                  </a:lnTo>
                  <a:lnTo>
                    <a:pt x="923480" y="611949"/>
                  </a:lnTo>
                  <a:lnTo>
                    <a:pt x="953490" y="577989"/>
                  </a:lnTo>
                  <a:lnTo>
                    <a:pt x="977188" y="537400"/>
                  </a:lnTo>
                  <a:lnTo>
                    <a:pt x="994587" y="490156"/>
                  </a:lnTo>
                  <a:lnTo>
                    <a:pt x="994587" y="221691"/>
                  </a:lnTo>
                  <a:close/>
                </a:path>
                <a:path w="4296410" h="681355">
                  <a:moveTo>
                    <a:pt x="1268730" y="25654"/>
                  </a:moveTo>
                  <a:lnTo>
                    <a:pt x="1055281" y="25654"/>
                  </a:lnTo>
                  <a:lnTo>
                    <a:pt x="1055281" y="67221"/>
                  </a:lnTo>
                  <a:lnTo>
                    <a:pt x="1141298" y="67094"/>
                  </a:lnTo>
                  <a:lnTo>
                    <a:pt x="1141234" y="296049"/>
                  </a:lnTo>
                  <a:lnTo>
                    <a:pt x="1182776" y="296049"/>
                  </a:lnTo>
                  <a:lnTo>
                    <a:pt x="1182662" y="67030"/>
                  </a:lnTo>
                  <a:lnTo>
                    <a:pt x="1174699" y="67030"/>
                  </a:lnTo>
                  <a:lnTo>
                    <a:pt x="1182662" y="67017"/>
                  </a:lnTo>
                  <a:lnTo>
                    <a:pt x="1268730" y="67221"/>
                  </a:lnTo>
                  <a:lnTo>
                    <a:pt x="1268730" y="67017"/>
                  </a:lnTo>
                  <a:lnTo>
                    <a:pt x="1268730" y="25654"/>
                  </a:lnTo>
                  <a:close/>
                </a:path>
                <a:path w="4296410" h="681355">
                  <a:moveTo>
                    <a:pt x="1330464" y="636866"/>
                  </a:moveTo>
                  <a:lnTo>
                    <a:pt x="1297876" y="636866"/>
                  </a:lnTo>
                  <a:lnTo>
                    <a:pt x="1297876" y="449199"/>
                  </a:lnTo>
                  <a:lnTo>
                    <a:pt x="1297876" y="408000"/>
                  </a:lnTo>
                  <a:lnTo>
                    <a:pt x="1256334" y="408000"/>
                  </a:lnTo>
                  <a:lnTo>
                    <a:pt x="1256334" y="449199"/>
                  </a:lnTo>
                  <a:lnTo>
                    <a:pt x="1256334" y="636866"/>
                  </a:lnTo>
                  <a:lnTo>
                    <a:pt x="1141006" y="636866"/>
                  </a:lnTo>
                  <a:lnTo>
                    <a:pt x="1141006" y="465797"/>
                  </a:lnTo>
                  <a:lnTo>
                    <a:pt x="1157338" y="449199"/>
                  </a:lnTo>
                  <a:lnTo>
                    <a:pt x="1256334" y="449199"/>
                  </a:lnTo>
                  <a:lnTo>
                    <a:pt x="1256334" y="408000"/>
                  </a:lnTo>
                  <a:lnTo>
                    <a:pt x="1140485" y="408000"/>
                  </a:lnTo>
                  <a:lnTo>
                    <a:pt x="1099451" y="448627"/>
                  </a:lnTo>
                  <a:lnTo>
                    <a:pt x="1099451" y="636866"/>
                  </a:lnTo>
                  <a:lnTo>
                    <a:pt x="1053985" y="636866"/>
                  </a:lnTo>
                  <a:lnTo>
                    <a:pt x="1053985" y="678408"/>
                  </a:lnTo>
                  <a:lnTo>
                    <a:pt x="1330464" y="678408"/>
                  </a:lnTo>
                  <a:lnTo>
                    <a:pt x="1330464" y="636866"/>
                  </a:lnTo>
                  <a:close/>
                </a:path>
                <a:path w="4296410" h="681355">
                  <a:moveTo>
                    <a:pt x="1500390" y="26009"/>
                  </a:moveTo>
                  <a:lnTo>
                    <a:pt x="1458849" y="26009"/>
                  </a:lnTo>
                  <a:lnTo>
                    <a:pt x="1458849" y="140258"/>
                  </a:lnTo>
                  <a:lnTo>
                    <a:pt x="1349870" y="140258"/>
                  </a:lnTo>
                  <a:lnTo>
                    <a:pt x="1328483" y="123253"/>
                  </a:lnTo>
                  <a:lnTo>
                    <a:pt x="1328483" y="26009"/>
                  </a:lnTo>
                  <a:lnTo>
                    <a:pt x="1286941" y="26009"/>
                  </a:lnTo>
                  <a:lnTo>
                    <a:pt x="1286941" y="141846"/>
                  </a:lnTo>
                  <a:lnTo>
                    <a:pt x="1337183" y="181800"/>
                  </a:lnTo>
                  <a:lnTo>
                    <a:pt x="1458849" y="181800"/>
                  </a:lnTo>
                  <a:lnTo>
                    <a:pt x="1458849" y="238531"/>
                  </a:lnTo>
                  <a:lnTo>
                    <a:pt x="1442516" y="254850"/>
                  </a:lnTo>
                  <a:lnTo>
                    <a:pt x="1344803" y="254850"/>
                  </a:lnTo>
                  <a:lnTo>
                    <a:pt x="1320825" y="230860"/>
                  </a:lnTo>
                  <a:lnTo>
                    <a:pt x="1279245" y="248170"/>
                  </a:lnTo>
                  <a:lnTo>
                    <a:pt x="1327975" y="296405"/>
                  </a:lnTo>
                  <a:lnTo>
                    <a:pt x="1459344" y="296405"/>
                  </a:lnTo>
                  <a:lnTo>
                    <a:pt x="1500390" y="255790"/>
                  </a:lnTo>
                  <a:lnTo>
                    <a:pt x="1500390" y="254850"/>
                  </a:lnTo>
                  <a:lnTo>
                    <a:pt x="1500390" y="140258"/>
                  </a:lnTo>
                  <a:lnTo>
                    <a:pt x="1500390" y="26009"/>
                  </a:lnTo>
                  <a:close/>
                </a:path>
                <a:path w="4296410" h="681355">
                  <a:moveTo>
                    <a:pt x="1560944" y="448271"/>
                  </a:moveTo>
                  <a:lnTo>
                    <a:pt x="1519910" y="407644"/>
                  </a:lnTo>
                  <a:lnTo>
                    <a:pt x="1519402" y="407644"/>
                  </a:lnTo>
                  <a:lnTo>
                    <a:pt x="1519402" y="465518"/>
                  </a:lnTo>
                  <a:lnTo>
                    <a:pt x="1519402" y="620268"/>
                  </a:lnTo>
                  <a:lnTo>
                    <a:pt x="1503070" y="636866"/>
                  </a:lnTo>
                  <a:lnTo>
                    <a:pt x="1405382" y="636866"/>
                  </a:lnTo>
                  <a:lnTo>
                    <a:pt x="1389049" y="620268"/>
                  </a:lnTo>
                  <a:lnTo>
                    <a:pt x="1389049" y="465518"/>
                  </a:lnTo>
                  <a:lnTo>
                    <a:pt x="1405369" y="449199"/>
                  </a:lnTo>
                  <a:lnTo>
                    <a:pt x="1503070" y="449199"/>
                  </a:lnTo>
                  <a:lnTo>
                    <a:pt x="1519402" y="465518"/>
                  </a:lnTo>
                  <a:lnTo>
                    <a:pt x="1519402" y="407644"/>
                  </a:lnTo>
                  <a:lnTo>
                    <a:pt x="1388529" y="407644"/>
                  </a:lnTo>
                  <a:lnTo>
                    <a:pt x="1347495" y="448271"/>
                  </a:lnTo>
                  <a:lnTo>
                    <a:pt x="1347495" y="637425"/>
                  </a:lnTo>
                  <a:lnTo>
                    <a:pt x="1388529" y="678053"/>
                  </a:lnTo>
                  <a:lnTo>
                    <a:pt x="1519910" y="678053"/>
                  </a:lnTo>
                  <a:lnTo>
                    <a:pt x="1560944" y="637425"/>
                  </a:lnTo>
                  <a:lnTo>
                    <a:pt x="1560944" y="636866"/>
                  </a:lnTo>
                  <a:lnTo>
                    <a:pt x="1560944" y="449199"/>
                  </a:lnTo>
                  <a:lnTo>
                    <a:pt x="1560944" y="448271"/>
                  </a:lnTo>
                  <a:close/>
                </a:path>
                <a:path w="4296410" h="681355">
                  <a:moveTo>
                    <a:pt x="1737779" y="66281"/>
                  </a:moveTo>
                  <a:lnTo>
                    <a:pt x="1696732" y="25654"/>
                  </a:lnTo>
                  <a:lnTo>
                    <a:pt x="1696237" y="25654"/>
                  </a:lnTo>
                  <a:lnTo>
                    <a:pt x="1696237" y="83515"/>
                  </a:lnTo>
                  <a:lnTo>
                    <a:pt x="1696237" y="123659"/>
                  </a:lnTo>
                  <a:lnTo>
                    <a:pt x="1679905" y="140258"/>
                  </a:lnTo>
                  <a:lnTo>
                    <a:pt x="1565871" y="140258"/>
                  </a:lnTo>
                  <a:lnTo>
                    <a:pt x="1565871" y="83515"/>
                  </a:lnTo>
                  <a:lnTo>
                    <a:pt x="1582204" y="67183"/>
                  </a:lnTo>
                  <a:lnTo>
                    <a:pt x="1679905" y="67183"/>
                  </a:lnTo>
                  <a:lnTo>
                    <a:pt x="1696237" y="83515"/>
                  </a:lnTo>
                  <a:lnTo>
                    <a:pt x="1696237" y="25654"/>
                  </a:lnTo>
                  <a:lnTo>
                    <a:pt x="1565363" y="25654"/>
                  </a:lnTo>
                  <a:lnTo>
                    <a:pt x="1524330" y="66281"/>
                  </a:lnTo>
                  <a:lnTo>
                    <a:pt x="1524330" y="296049"/>
                  </a:lnTo>
                  <a:lnTo>
                    <a:pt x="1565871" y="296049"/>
                  </a:lnTo>
                  <a:lnTo>
                    <a:pt x="1565871" y="181800"/>
                  </a:lnTo>
                  <a:lnTo>
                    <a:pt x="1696808" y="181800"/>
                  </a:lnTo>
                  <a:lnTo>
                    <a:pt x="1737779" y="140830"/>
                  </a:lnTo>
                  <a:lnTo>
                    <a:pt x="1737779" y="140258"/>
                  </a:lnTo>
                  <a:lnTo>
                    <a:pt x="1737779" y="67183"/>
                  </a:lnTo>
                  <a:lnTo>
                    <a:pt x="1737779" y="66281"/>
                  </a:lnTo>
                  <a:close/>
                </a:path>
                <a:path w="4296410" h="681355">
                  <a:moveTo>
                    <a:pt x="1803336" y="407644"/>
                  </a:moveTo>
                  <a:lnTo>
                    <a:pt x="1761782" y="407644"/>
                  </a:lnTo>
                  <a:lnTo>
                    <a:pt x="1761782" y="522249"/>
                  </a:lnTo>
                  <a:lnTo>
                    <a:pt x="1631416" y="522249"/>
                  </a:lnTo>
                  <a:lnTo>
                    <a:pt x="1631416" y="407644"/>
                  </a:lnTo>
                  <a:lnTo>
                    <a:pt x="1589874" y="407644"/>
                  </a:lnTo>
                  <a:lnTo>
                    <a:pt x="1589874" y="678053"/>
                  </a:lnTo>
                  <a:lnTo>
                    <a:pt x="1631416" y="678053"/>
                  </a:lnTo>
                  <a:lnTo>
                    <a:pt x="1631416" y="563803"/>
                  </a:lnTo>
                  <a:lnTo>
                    <a:pt x="1761782" y="563803"/>
                  </a:lnTo>
                  <a:lnTo>
                    <a:pt x="1761782" y="678053"/>
                  </a:lnTo>
                  <a:lnTo>
                    <a:pt x="1803336" y="678053"/>
                  </a:lnTo>
                  <a:lnTo>
                    <a:pt x="1803336" y="563803"/>
                  </a:lnTo>
                  <a:lnTo>
                    <a:pt x="1803336" y="522249"/>
                  </a:lnTo>
                  <a:lnTo>
                    <a:pt x="1803336" y="407644"/>
                  </a:lnTo>
                  <a:close/>
                </a:path>
                <a:path w="4296410" h="681355">
                  <a:moveTo>
                    <a:pt x="1953818" y="591489"/>
                  </a:moveTo>
                  <a:lnTo>
                    <a:pt x="1897176" y="591489"/>
                  </a:lnTo>
                  <a:lnTo>
                    <a:pt x="1897176" y="674001"/>
                  </a:lnTo>
                  <a:lnTo>
                    <a:pt x="1914753" y="674001"/>
                  </a:lnTo>
                  <a:lnTo>
                    <a:pt x="1914753" y="605866"/>
                  </a:lnTo>
                  <a:lnTo>
                    <a:pt x="1953818" y="605866"/>
                  </a:lnTo>
                  <a:lnTo>
                    <a:pt x="1953818" y="591489"/>
                  </a:lnTo>
                  <a:close/>
                </a:path>
                <a:path w="4296410" h="681355">
                  <a:moveTo>
                    <a:pt x="1969439" y="26009"/>
                  </a:moveTo>
                  <a:lnTo>
                    <a:pt x="1790928" y="26009"/>
                  </a:lnTo>
                  <a:lnTo>
                    <a:pt x="1755990" y="64795"/>
                  </a:lnTo>
                  <a:lnTo>
                    <a:pt x="1755990" y="296405"/>
                  </a:lnTo>
                  <a:lnTo>
                    <a:pt x="1928393" y="296405"/>
                  </a:lnTo>
                  <a:lnTo>
                    <a:pt x="1969439" y="255790"/>
                  </a:lnTo>
                  <a:lnTo>
                    <a:pt x="1969439" y="254850"/>
                  </a:lnTo>
                  <a:lnTo>
                    <a:pt x="1969439" y="181800"/>
                  </a:lnTo>
                  <a:lnTo>
                    <a:pt x="1969439" y="181229"/>
                  </a:lnTo>
                  <a:lnTo>
                    <a:pt x="1928469" y="140258"/>
                  </a:lnTo>
                  <a:lnTo>
                    <a:pt x="1927898" y="140258"/>
                  </a:lnTo>
                  <a:lnTo>
                    <a:pt x="1927898" y="198412"/>
                  </a:lnTo>
                  <a:lnTo>
                    <a:pt x="1927898" y="238531"/>
                  </a:lnTo>
                  <a:lnTo>
                    <a:pt x="1911565" y="254850"/>
                  </a:lnTo>
                  <a:lnTo>
                    <a:pt x="1791804" y="254850"/>
                  </a:lnTo>
                  <a:lnTo>
                    <a:pt x="1791804" y="181800"/>
                  </a:lnTo>
                  <a:lnTo>
                    <a:pt x="1911565" y="181800"/>
                  </a:lnTo>
                  <a:lnTo>
                    <a:pt x="1927898" y="198412"/>
                  </a:lnTo>
                  <a:lnTo>
                    <a:pt x="1927898" y="140258"/>
                  </a:lnTo>
                  <a:lnTo>
                    <a:pt x="1791804" y="140258"/>
                  </a:lnTo>
                  <a:lnTo>
                    <a:pt x="1791804" y="83883"/>
                  </a:lnTo>
                  <a:lnTo>
                    <a:pt x="1808124" y="67551"/>
                  </a:lnTo>
                  <a:lnTo>
                    <a:pt x="1969439" y="67551"/>
                  </a:lnTo>
                  <a:lnTo>
                    <a:pt x="1969439" y="26009"/>
                  </a:lnTo>
                  <a:close/>
                </a:path>
                <a:path w="4296410" h="681355">
                  <a:moveTo>
                    <a:pt x="2120328" y="617220"/>
                  </a:moveTo>
                  <a:lnTo>
                    <a:pt x="2118118" y="606844"/>
                  </a:lnTo>
                  <a:lnTo>
                    <a:pt x="2117369" y="605866"/>
                  </a:lnTo>
                  <a:lnTo>
                    <a:pt x="2111959" y="598703"/>
                  </a:lnTo>
                  <a:lnTo>
                    <a:pt x="2102739" y="593496"/>
                  </a:lnTo>
                  <a:lnTo>
                    <a:pt x="2102739" y="610374"/>
                  </a:lnTo>
                  <a:lnTo>
                    <a:pt x="2102739" y="624052"/>
                  </a:lnTo>
                  <a:lnTo>
                    <a:pt x="2097557" y="628459"/>
                  </a:lnTo>
                  <a:lnTo>
                    <a:pt x="2073287" y="628459"/>
                  </a:lnTo>
                  <a:lnTo>
                    <a:pt x="2073287" y="605866"/>
                  </a:lnTo>
                  <a:lnTo>
                    <a:pt x="2097557" y="605866"/>
                  </a:lnTo>
                  <a:lnTo>
                    <a:pt x="2102739" y="610374"/>
                  </a:lnTo>
                  <a:lnTo>
                    <a:pt x="2102739" y="593496"/>
                  </a:lnTo>
                  <a:lnTo>
                    <a:pt x="2102561" y="593394"/>
                  </a:lnTo>
                  <a:lnTo>
                    <a:pt x="2090610" y="591489"/>
                  </a:lnTo>
                  <a:lnTo>
                    <a:pt x="2055723" y="591489"/>
                  </a:lnTo>
                  <a:lnTo>
                    <a:pt x="2055723" y="674001"/>
                  </a:lnTo>
                  <a:lnTo>
                    <a:pt x="2073287" y="674001"/>
                  </a:lnTo>
                  <a:lnTo>
                    <a:pt x="2073287" y="642924"/>
                  </a:lnTo>
                  <a:lnTo>
                    <a:pt x="2090610" y="642924"/>
                  </a:lnTo>
                  <a:lnTo>
                    <a:pt x="2102612" y="641032"/>
                  </a:lnTo>
                  <a:lnTo>
                    <a:pt x="2112010" y="635723"/>
                  </a:lnTo>
                  <a:lnTo>
                    <a:pt x="2117483" y="628459"/>
                  </a:lnTo>
                  <a:lnTo>
                    <a:pt x="2118131" y="627583"/>
                  </a:lnTo>
                  <a:lnTo>
                    <a:pt x="2120328" y="617220"/>
                  </a:lnTo>
                  <a:close/>
                </a:path>
                <a:path w="4296410" h="681355">
                  <a:moveTo>
                    <a:pt x="2201100" y="26009"/>
                  </a:moveTo>
                  <a:lnTo>
                    <a:pt x="2159558" y="26009"/>
                  </a:lnTo>
                  <a:lnTo>
                    <a:pt x="2159558" y="140258"/>
                  </a:lnTo>
                  <a:lnTo>
                    <a:pt x="2050567" y="140258"/>
                  </a:lnTo>
                  <a:lnTo>
                    <a:pt x="2029180" y="123253"/>
                  </a:lnTo>
                  <a:lnTo>
                    <a:pt x="2029180" y="26009"/>
                  </a:lnTo>
                  <a:lnTo>
                    <a:pt x="1987638" y="26009"/>
                  </a:lnTo>
                  <a:lnTo>
                    <a:pt x="1987638" y="141846"/>
                  </a:lnTo>
                  <a:lnTo>
                    <a:pt x="2037892" y="181800"/>
                  </a:lnTo>
                  <a:lnTo>
                    <a:pt x="2159558" y="181800"/>
                  </a:lnTo>
                  <a:lnTo>
                    <a:pt x="2159558" y="238531"/>
                  </a:lnTo>
                  <a:lnTo>
                    <a:pt x="2143226" y="254850"/>
                  </a:lnTo>
                  <a:lnTo>
                    <a:pt x="2045525" y="254850"/>
                  </a:lnTo>
                  <a:lnTo>
                    <a:pt x="2021522" y="230860"/>
                  </a:lnTo>
                  <a:lnTo>
                    <a:pt x="1979968" y="248170"/>
                  </a:lnTo>
                  <a:lnTo>
                    <a:pt x="2028685" y="296405"/>
                  </a:lnTo>
                  <a:lnTo>
                    <a:pt x="2160066" y="296405"/>
                  </a:lnTo>
                  <a:lnTo>
                    <a:pt x="2201100" y="255790"/>
                  </a:lnTo>
                  <a:lnTo>
                    <a:pt x="2201100" y="254850"/>
                  </a:lnTo>
                  <a:lnTo>
                    <a:pt x="2201100" y="140258"/>
                  </a:lnTo>
                  <a:lnTo>
                    <a:pt x="2201100" y="26009"/>
                  </a:lnTo>
                  <a:close/>
                </a:path>
                <a:path w="4296410" h="681355">
                  <a:moveTo>
                    <a:pt x="2285568" y="591489"/>
                  </a:moveTo>
                  <a:lnTo>
                    <a:pt x="2267356" y="591489"/>
                  </a:lnTo>
                  <a:lnTo>
                    <a:pt x="2250287" y="631240"/>
                  </a:lnTo>
                  <a:lnTo>
                    <a:pt x="2231453" y="591489"/>
                  </a:lnTo>
                  <a:lnTo>
                    <a:pt x="2213114" y="591489"/>
                  </a:lnTo>
                  <a:lnTo>
                    <a:pt x="2241943" y="648728"/>
                  </a:lnTo>
                  <a:lnTo>
                    <a:pt x="2239289" y="654405"/>
                  </a:lnTo>
                  <a:lnTo>
                    <a:pt x="2237651" y="657771"/>
                  </a:lnTo>
                  <a:lnTo>
                    <a:pt x="2234742" y="659625"/>
                  </a:lnTo>
                  <a:lnTo>
                    <a:pt x="2222855" y="659625"/>
                  </a:lnTo>
                  <a:lnTo>
                    <a:pt x="2222855" y="674001"/>
                  </a:lnTo>
                  <a:lnTo>
                    <a:pt x="2244090" y="674001"/>
                  </a:lnTo>
                  <a:lnTo>
                    <a:pt x="2250287" y="667499"/>
                  </a:lnTo>
                  <a:lnTo>
                    <a:pt x="2253704" y="660095"/>
                  </a:lnTo>
                  <a:lnTo>
                    <a:pt x="2267102" y="631240"/>
                  </a:lnTo>
                  <a:lnTo>
                    <a:pt x="2285568" y="591489"/>
                  </a:lnTo>
                  <a:close/>
                </a:path>
                <a:path w="4296410" h="681355">
                  <a:moveTo>
                    <a:pt x="2438362" y="296405"/>
                  </a:moveTo>
                  <a:lnTo>
                    <a:pt x="2366200" y="105371"/>
                  </a:lnTo>
                  <a:lnTo>
                    <a:pt x="2336228" y="26009"/>
                  </a:lnTo>
                  <a:lnTo>
                    <a:pt x="2307374" y="26009"/>
                  </a:lnTo>
                  <a:lnTo>
                    <a:pt x="2205240" y="296405"/>
                  </a:lnTo>
                  <a:lnTo>
                    <a:pt x="2249182" y="296405"/>
                  </a:lnTo>
                  <a:lnTo>
                    <a:pt x="2321788" y="105371"/>
                  </a:lnTo>
                  <a:lnTo>
                    <a:pt x="2394420" y="296405"/>
                  </a:lnTo>
                  <a:lnTo>
                    <a:pt x="2438362" y="296405"/>
                  </a:lnTo>
                  <a:close/>
                </a:path>
                <a:path w="4296410" h="681355">
                  <a:moveTo>
                    <a:pt x="2450173" y="591489"/>
                  </a:moveTo>
                  <a:lnTo>
                    <a:pt x="2384552" y="591489"/>
                  </a:lnTo>
                  <a:lnTo>
                    <a:pt x="2384552" y="674001"/>
                  </a:lnTo>
                  <a:lnTo>
                    <a:pt x="2402141" y="674001"/>
                  </a:lnTo>
                  <a:lnTo>
                    <a:pt x="2402141" y="605866"/>
                  </a:lnTo>
                  <a:lnTo>
                    <a:pt x="2432608" y="605866"/>
                  </a:lnTo>
                  <a:lnTo>
                    <a:pt x="2432608" y="674001"/>
                  </a:lnTo>
                  <a:lnTo>
                    <a:pt x="2450173" y="674001"/>
                  </a:lnTo>
                  <a:lnTo>
                    <a:pt x="2450173" y="605866"/>
                  </a:lnTo>
                  <a:lnTo>
                    <a:pt x="2450173" y="591489"/>
                  </a:lnTo>
                  <a:close/>
                </a:path>
                <a:path w="4296410" h="681355">
                  <a:moveTo>
                    <a:pt x="2624772" y="591489"/>
                  </a:moveTo>
                  <a:lnTo>
                    <a:pt x="2559164" y="591489"/>
                  </a:lnTo>
                  <a:lnTo>
                    <a:pt x="2559164" y="674001"/>
                  </a:lnTo>
                  <a:lnTo>
                    <a:pt x="2576728" y="674001"/>
                  </a:lnTo>
                  <a:lnTo>
                    <a:pt x="2576728" y="605866"/>
                  </a:lnTo>
                  <a:lnTo>
                    <a:pt x="2607195" y="605866"/>
                  </a:lnTo>
                  <a:lnTo>
                    <a:pt x="2607195" y="674001"/>
                  </a:lnTo>
                  <a:lnTo>
                    <a:pt x="2624772" y="674001"/>
                  </a:lnTo>
                  <a:lnTo>
                    <a:pt x="2624772" y="605866"/>
                  </a:lnTo>
                  <a:lnTo>
                    <a:pt x="2624772" y="591489"/>
                  </a:lnTo>
                  <a:close/>
                </a:path>
                <a:path w="4296410" h="681355">
                  <a:moveTo>
                    <a:pt x="2665565" y="25654"/>
                  </a:moveTo>
                  <a:lnTo>
                    <a:pt x="2452103" y="25654"/>
                  </a:lnTo>
                  <a:lnTo>
                    <a:pt x="2452103" y="296049"/>
                  </a:lnTo>
                  <a:lnTo>
                    <a:pt x="2665565" y="296049"/>
                  </a:lnTo>
                  <a:lnTo>
                    <a:pt x="2665565" y="254850"/>
                  </a:lnTo>
                  <a:lnTo>
                    <a:pt x="2493657" y="254850"/>
                  </a:lnTo>
                  <a:lnTo>
                    <a:pt x="2493708" y="181800"/>
                  </a:lnTo>
                  <a:lnTo>
                    <a:pt x="2665565" y="181800"/>
                  </a:lnTo>
                  <a:lnTo>
                    <a:pt x="2665565" y="140258"/>
                  </a:lnTo>
                  <a:lnTo>
                    <a:pt x="2493657" y="140258"/>
                  </a:lnTo>
                  <a:lnTo>
                    <a:pt x="2493657" y="67183"/>
                  </a:lnTo>
                  <a:lnTo>
                    <a:pt x="2665565" y="67183"/>
                  </a:lnTo>
                  <a:lnTo>
                    <a:pt x="2665565" y="25654"/>
                  </a:lnTo>
                  <a:close/>
                </a:path>
                <a:path w="4296410" h="681355">
                  <a:moveTo>
                    <a:pt x="2803296" y="674001"/>
                  </a:moveTo>
                  <a:lnTo>
                    <a:pt x="2797467" y="659384"/>
                  </a:lnTo>
                  <a:lnTo>
                    <a:pt x="2792069" y="645833"/>
                  </a:lnTo>
                  <a:lnTo>
                    <a:pt x="2780119" y="615835"/>
                  </a:lnTo>
                  <a:lnTo>
                    <a:pt x="2774975" y="602932"/>
                  </a:lnTo>
                  <a:lnTo>
                    <a:pt x="2774975" y="645833"/>
                  </a:lnTo>
                  <a:lnTo>
                    <a:pt x="2752598" y="645833"/>
                  </a:lnTo>
                  <a:lnTo>
                    <a:pt x="2763964" y="615835"/>
                  </a:lnTo>
                  <a:lnTo>
                    <a:pt x="2774975" y="645833"/>
                  </a:lnTo>
                  <a:lnTo>
                    <a:pt x="2774975" y="602932"/>
                  </a:lnTo>
                  <a:lnTo>
                    <a:pt x="2770416" y="591489"/>
                  </a:lnTo>
                  <a:lnTo>
                    <a:pt x="2756636" y="591489"/>
                  </a:lnTo>
                  <a:lnTo>
                    <a:pt x="2723896" y="674001"/>
                  </a:lnTo>
                  <a:lnTo>
                    <a:pt x="2742234" y="674001"/>
                  </a:lnTo>
                  <a:lnTo>
                    <a:pt x="2747670" y="659384"/>
                  </a:lnTo>
                  <a:lnTo>
                    <a:pt x="2779649" y="659384"/>
                  </a:lnTo>
                  <a:lnTo>
                    <a:pt x="2784957" y="674001"/>
                  </a:lnTo>
                  <a:lnTo>
                    <a:pt x="2803296" y="674001"/>
                  </a:lnTo>
                  <a:close/>
                </a:path>
                <a:path w="4296410" h="681355">
                  <a:moveTo>
                    <a:pt x="2902661" y="25654"/>
                  </a:moveTo>
                  <a:lnTo>
                    <a:pt x="2861106" y="25654"/>
                  </a:lnTo>
                  <a:lnTo>
                    <a:pt x="2861106" y="140258"/>
                  </a:lnTo>
                  <a:lnTo>
                    <a:pt x="2730741" y="140258"/>
                  </a:lnTo>
                  <a:lnTo>
                    <a:pt x="2730741" y="25654"/>
                  </a:lnTo>
                  <a:lnTo>
                    <a:pt x="2689199" y="25654"/>
                  </a:lnTo>
                  <a:lnTo>
                    <a:pt x="2689199" y="296049"/>
                  </a:lnTo>
                  <a:lnTo>
                    <a:pt x="2730741" y="296049"/>
                  </a:lnTo>
                  <a:lnTo>
                    <a:pt x="2730741" y="181800"/>
                  </a:lnTo>
                  <a:lnTo>
                    <a:pt x="2861106" y="181800"/>
                  </a:lnTo>
                  <a:lnTo>
                    <a:pt x="2861106" y="296049"/>
                  </a:lnTo>
                  <a:lnTo>
                    <a:pt x="2902661" y="296049"/>
                  </a:lnTo>
                  <a:lnTo>
                    <a:pt x="2902661" y="181800"/>
                  </a:lnTo>
                  <a:lnTo>
                    <a:pt x="2902661" y="140258"/>
                  </a:lnTo>
                  <a:lnTo>
                    <a:pt x="2902661" y="25654"/>
                  </a:lnTo>
                  <a:close/>
                </a:path>
                <a:path w="4296410" h="681355">
                  <a:moveTo>
                    <a:pt x="3063227" y="674001"/>
                  </a:moveTo>
                  <a:lnTo>
                    <a:pt x="3039072" y="636460"/>
                  </a:lnTo>
                  <a:lnTo>
                    <a:pt x="3033255" y="627405"/>
                  </a:lnTo>
                  <a:lnTo>
                    <a:pt x="3031248" y="624293"/>
                  </a:lnTo>
                  <a:lnTo>
                    <a:pt x="3061081" y="591489"/>
                  </a:lnTo>
                  <a:lnTo>
                    <a:pt x="3039719" y="591489"/>
                  </a:lnTo>
                  <a:lnTo>
                    <a:pt x="3007982" y="627405"/>
                  </a:lnTo>
                  <a:lnTo>
                    <a:pt x="3007982" y="591489"/>
                  </a:lnTo>
                  <a:lnTo>
                    <a:pt x="2990418" y="591489"/>
                  </a:lnTo>
                  <a:lnTo>
                    <a:pt x="2990418" y="674001"/>
                  </a:lnTo>
                  <a:lnTo>
                    <a:pt x="3007982" y="674001"/>
                  </a:lnTo>
                  <a:lnTo>
                    <a:pt x="3007982" y="649185"/>
                  </a:lnTo>
                  <a:lnTo>
                    <a:pt x="3019615" y="636460"/>
                  </a:lnTo>
                  <a:lnTo>
                    <a:pt x="3042742" y="674001"/>
                  </a:lnTo>
                  <a:lnTo>
                    <a:pt x="3063227" y="674001"/>
                  </a:lnTo>
                  <a:close/>
                </a:path>
                <a:path w="4296410" h="681355">
                  <a:moveTo>
                    <a:pt x="3134309" y="25654"/>
                  </a:moveTo>
                  <a:lnTo>
                    <a:pt x="2920860" y="25654"/>
                  </a:lnTo>
                  <a:lnTo>
                    <a:pt x="2920860" y="67183"/>
                  </a:lnTo>
                  <a:lnTo>
                    <a:pt x="3006826" y="67183"/>
                  </a:lnTo>
                  <a:lnTo>
                    <a:pt x="3006814" y="296049"/>
                  </a:lnTo>
                  <a:lnTo>
                    <a:pt x="3048343" y="296049"/>
                  </a:lnTo>
                  <a:lnTo>
                    <a:pt x="3048393" y="67183"/>
                  </a:lnTo>
                  <a:lnTo>
                    <a:pt x="3134309" y="67183"/>
                  </a:lnTo>
                  <a:lnTo>
                    <a:pt x="3134309" y="25654"/>
                  </a:lnTo>
                  <a:close/>
                </a:path>
                <a:path w="4296410" h="681355">
                  <a:moveTo>
                    <a:pt x="3225939" y="626948"/>
                  </a:moveTo>
                  <a:lnTo>
                    <a:pt x="3208375" y="594233"/>
                  </a:lnTo>
                  <a:lnTo>
                    <a:pt x="3208375" y="617677"/>
                  </a:lnTo>
                  <a:lnTo>
                    <a:pt x="3208375" y="648030"/>
                  </a:lnTo>
                  <a:lnTo>
                    <a:pt x="3207613" y="652094"/>
                  </a:lnTo>
                  <a:lnTo>
                    <a:pt x="3201174" y="658799"/>
                  </a:lnTo>
                  <a:lnTo>
                    <a:pt x="3197250" y="660323"/>
                  </a:lnTo>
                  <a:lnTo>
                    <a:pt x="3188144" y="660323"/>
                  </a:lnTo>
                  <a:lnTo>
                    <a:pt x="3184360" y="658698"/>
                  </a:lnTo>
                  <a:lnTo>
                    <a:pt x="3176511" y="651510"/>
                  </a:lnTo>
                  <a:lnTo>
                    <a:pt x="3177019" y="641667"/>
                  </a:lnTo>
                  <a:lnTo>
                    <a:pt x="3177133" y="617677"/>
                  </a:lnTo>
                  <a:lnTo>
                    <a:pt x="3177260" y="613625"/>
                  </a:lnTo>
                  <a:lnTo>
                    <a:pt x="3181312" y="609574"/>
                  </a:lnTo>
                  <a:lnTo>
                    <a:pt x="3184106" y="606679"/>
                  </a:lnTo>
                  <a:lnTo>
                    <a:pt x="3188144" y="605167"/>
                  </a:lnTo>
                  <a:lnTo>
                    <a:pt x="3197250" y="605167"/>
                  </a:lnTo>
                  <a:lnTo>
                    <a:pt x="3201174" y="606679"/>
                  </a:lnTo>
                  <a:lnTo>
                    <a:pt x="3203943" y="609574"/>
                  </a:lnTo>
                  <a:lnTo>
                    <a:pt x="3207499" y="613156"/>
                  </a:lnTo>
                  <a:lnTo>
                    <a:pt x="3192703" y="590791"/>
                  </a:lnTo>
                  <a:lnTo>
                    <a:pt x="3185668" y="591375"/>
                  </a:lnTo>
                  <a:lnTo>
                    <a:pt x="3159544" y="626948"/>
                  </a:lnTo>
                  <a:lnTo>
                    <a:pt x="3159518" y="641667"/>
                  </a:lnTo>
                  <a:lnTo>
                    <a:pt x="3160318" y="649859"/>
                  </a:lnTo>
                  <a:lnTo>
                    <a:pt x="3192703" y="674700"/>
                  </a:lnTo>
                  <a:lnTo>
                    <a:pt x="3199777" y="674116"/>
                  </a:lnTo>
                  <a:lnTo>
                    <a:pt x="3225889" y="641667"/>
                  </a:lnTo>
                  <a:lnTo>
                    <a:pt x="3225939" y="626948"/>
                  </a:lnTo>
                  <a:close/>
                </a:path>
                <a:path w="4296410" h="681355">
                  <a:moveTo>
                    <a:pt x="3369081" y="25654"/>
                  </a:moveTo>
                  <a:lnTo>
                    <a:pt x="3327527" y="25654"/>
                  </a:lnTo>
                  <a:lnTo>
                    <a:pt x="3327527" y="140258"/>
                  </a:lnTo>
                  <a:lnTo>
                    <a:pt x="3197174" y="140258"/>
                  </a:lnTo>
                  <a:lnTo>
                    <a:pt x="3197174" y="25654"/>
                  </a:lnTo>
                  <a:lnTo>
                    <a:pt x="3155632" y="25654"/>
                  </a:lnTo>
                  <a:lnTo>
                    <a:pt x="3155632" y="296049"/>
                  </a:lnTo>
                  <a:lnTo>
                    <a:pt x="3197174" y="296049"/>
                  </a:lnTo>
                  <a:lnTo>
                    <a:pt x="3197174" y="181800"/>
                  </a:lnTo>
                  <a:lnTo>
                    <a:pt x="3327527" y="181800"/>
                  </a:lnTo>
                  <a:lnTo>
                    <a:pt x="3327527" y="296049"/>
                  </a:lnTo>
                  <a:lnTo>
                    <a:pt x="3369081" y="296049"/>
                  </a:lnTo>
                  <a:lnTo>
                    <a:pt x="3369081" y="181800"/>
                  </a:lnTo>
                  <a:lnTo>
                    <a:pt x="3369081" y="140258"/>
                  </a:lnTo>
                  <a:lnTo>
                    <a:pt x="3369081" y="25654"/>
                  </a:lnTo>
                  <a:close/>
                </a:path>
                <a:path w="4296410" h="681355">
                  <a:moveTo>
                    <a:pt x="3413442" y="591489"/>
                  </a:moveTo>
                  <a:lnTo>
                    <a:pt x="3396119" y="591489"/>
                  </a:lnTo>
                  <a:lnTo>
                    <a:pt x="3372726" y="636104"/>
                  </a:lnTo>
                  <a:lnTo>
                    <a:pt x="3367354" y="625906"/>
                  </a:lnTo>
                  <a:lnTo>
                    <a:pt x="3349218" y="591489"/>
                  </a:lnTo>
                  <a:lnTo>
                    <a:pt x="3331895" y="591489"/>
                  </a:lnTo>
                  <a:lnTo>
                    <a:pt x="3331895" y="674001"/>
                  </a:lnTo>
                  <a:lnTo>
                    <a:pt x="3349472" y="674001"/>
                  </a:lnTo>
                  <a:lnTo>
                    <a:pt x="3349472" y="625906"/>
                  </a:lnTo>
                  <a:lnTo>
                    <a:pt x="3366782" y="657174"/>
                  </a:lnTo>
                  <a:lnTo>
                    <a:pt x="3378670" y="657174"/>
                  </a:lnTo>
                  <a:lnTo>
                    <a:pt x="3390265" y="636104"/>
                  </a:lnTo>
                  <a:lnTo>
                    <a:pt x="3395865" y="625906"/>
                  </a:lnTo>
                  <a:lnTo>
                    <a:pt x="3395865" y="674001"/>
                  </a:lnTo>
                  <a:lnTo>
                    <a:pt x="3413442" y="674001"/>
                  </a:lnTo>
                  <a:lnTo>
                    <a:pt x="3413442" y="625906"/>
                  </a:lnTo>
                  <a:lnTo>
                    <a:pt x="3413442" y="591489"/>
                  </a:lnTo>
                  <a:close/>
                </a:path>
                <a:path w="4296410" h="681355">
                  <a:moveTo>
                    <a:pt x="3588042" y="591489"/>
                  </a:moveTo>
                  <a:lnTo>
                    <a:pt x="3522434" y="591489"/>
                  </a:lnTo>
                  <a:lnTo>
                    <a:pt x="3522434" y="674001"/>
                  </a:lnTo>
                  <a:lnTo>
                    <a:pt x="3539998" y="674001"/>
                  </a:lnTo>
                  <a:lnTo>
                    <a:pt x="3539998" y="605866"/>
                  </a:lnTo>
                  <a:lnTo>
                    <a:pt x="3570465" y="605866"/>
                  </a:lnTo>
                  <a:lnTo>
                    <a:pt x="3570465" y="674001"/>
                  </a:lnTo>
                  <a:lnTo>
                    <a:pt x="3588042" y="674001"/>
                  </a:lnTo>
                  <a:lnTo>
                    <a:pt x="3588042" y="605866"/>
                  </a:lnTo>
                  <a:lnTo>
                    <a:pt x="3588042" y="591489"/>
                  </a:lnTo>
                  <a:close/>
                </a:path>
                <a:path w="4296410" h="681355">
                  <a:moveTo>
                    <a:pt x="3603612" y="66281"/>
                  </a:moveTo>
                  <a:lnTo>
                    <a:pt x="3562566" y="25654"/>
                  </a:lnTo>
                  <a:lnTo>
                    <a:pt x="3562058" y="25654"/>
                  </a:lnTo>
                  <a:lnTo>
                    <a:pt x="3562058" y="83515"/>
                  </a:lnTo>
                  <a:lnTo>
                    <a:pt x="3562058" y="238264"/>
                  </a:lnTo>
                  <a:lnTo>
                    <a:pt x="3545725" y="254850"/>
                  </a:lnTo>
                  <a:lnTo>
                    <a:pt x="3448037" y="254850"/>
                  </a:lnTo>
                  <a:lnTo>
                    <a:pt x="3431692" y="238264"/>
                  </a:lnTo>
                  <a:lnTo>
                    <a:pt x="3431692" y="83515"/>
                  </a:lnTo>
                  <a:lnTo>
                    <a:pt x="3448037" y="67183"/>
                  </a:lnTo>
                  <a:lnTo>
                    <a:pt x="3545725" y="67183"/>
                  </a:lnTo>
                  <a:lnTo>
                    <a:pt x="3562058" y="83515"/>
                  </a:lnTo>
                  <a:lnTo>
                    <a:pt x="3562058" y="25654"/>
                  </a:lnTo>
                  <a:lnTo>
                    <a:pt x="3431184" y="25654"/>
                  </a:lnTo>
                  <a:lnTo>
                    <a:pt x="3390150" y="66281"/>
                  </a:lnTo>
                  <a:lnTo>
                    <a:pt x="3390150" y="255435"/>
                  </a:lnTo>
                  <a:lnTo>
                    <a:pt x="3431184" y="296049"/>
                  </a:lnTo>
                  <a:lnTo>
                    <a:pt x="3562566" y="296049"/>
                  </a:lnTo>
                  <a:lnTo>
                    <a:pt x="3603612" y="255435"/>
                  </a:lnTo>
                  <a:lnTo>
                    <a:pt x="3603612" y="254850"/>
                  </a:lnTo>
                  <a:lnTo>
                    <a:pt x="3603612" y="67183"/>
                  </a:lnTo>
                  <a:lnTo>
                    <a:pt x="3603612" y="66281"/>
                  </a:lnTo>
                  <a:close/>
                </a:path>
                <a:path w="4296410" h="681355">
                  <a:moveTo>
                    <a:pt x="3766553" y="674001"/>
                  </a:moveTo>
                  <a:lnTo>
                    <a:pt x="3760736" y="659384"/>
                  </a:lnTo>
                  <a:lnTo>
                    <a:pt x="3755339" y="645833"/>
                  </a:lnTo>
                  <a:lnTo>
                    <a:pt x="3743388" y="615835"/>
                  </a:lnTo>
                  <a:lnTo>
                    <a:pt x="3738232" y="602907"/>
                  </a:lnTo>
                  <a:lnTo>
                    <a:pt x="3738232" y="645833"/>
                  </a:lnTo>
                  <a:lnTo>
                    <a:pt x="3715855" y="645833"/>
                  </a:lnTo>
                  <a:lnTo>
                    <a:pt x="3727234" y="615835"/>
                  </a:lnTo>
                  <a:lnTo>
                    <a:pt x="3738232" y="645833"/>
                  </a:lnTo>
                  <a:lnTo>
                    <a:pt x="3738232" y="602907"/>
                  </a:lnTo>
                  <a:lnTo>
                    <a:pt x="3733685" y="591489"/>
                  </a:lnTo>
                  <a:lnTo>
                    <a:pt x="3719906" y="591489"/>
                  </a:lnTo>
                  <a:lnTo>
                    <a:pt x="3687165" y="674001"/>
                  </a:lnTo>
                  <a:lnTo>
                    <a:pt x="3705504" y="674001"/>
                  </a:lnTo>
                  <a:lnTo>
                    <a:pt x="3710927" y="659384"/>
                  </a:lnTo>
                  <a:lnTo>
                    <a:pt x="3742918" y="659384"/>
                  </a:lnTo>
                  <a:lnTo>
                    <a:pt x="3748227" y="674001"/>
                  </a:lnTo>
                  <a:lnTo>
                    <a:pt x="3766553" y="674001"/>
                  </a:lnTo>
                  <a:close/>
                </a:path>
                <a:path w="4296410" h="681355">
                  <a:moveTo>
                    <a:pt x="3846563" y="75044"/>
                  </a:moveTo>
                  <a:lnTo>
                    <a:pt x="3838714" y="67183"/>
                  </a:lnTo>
                  <a:lnTo>
                    <a:pt x="3797160" y="25654"/>
                  </a:lnTo>
                  <a:lnTo>
                    <a:pt x="3665715" y="25654"/>
                  </a:lnTo>
                  <a:lnTo>
                    <a:pt x="3624681" y="66281"/>
                  </a:lnTo>
                  <a:lnTo>
                    <a:pt x="3624681" y="255435"/>
                  </a:lnTo>
                  <a:lnTo>
                    <a:pt x="3665715" y="296049"/>
                  </a:lnTo>
                  <a:lnTo>
                    <a:pt x="3797084" y="296049"/>
                  </a:lnTo>
                  <a:lnTo>
                    <a:pt x="3838664" y="254850"/>
                  </a:lnTo>
                  <a:lnTo>
                    <a:pt x="3846487" y="247103"/>
                  </a:lnTo>
                  <a:lnTo>
                    <a:pt x="3817416" y="217322"/>
                  </a:lnTo>
                  <a:lnTo>
                    <a:pt x="3780269" y="254850"/>
                  </a:lnTo>
                  <a:lnTo>
                    <a:pt x="3682555" y="254850"/>
                  </a:lnTo>
                  <a:lnTo>
                    <a:pt x="3666223" y="238264"/>
                  </a:lnTo>
                  <a:lnTo>
                    <a:pt x="3666223" y="83515"/>
                  </a:lnTo>
                  <a:lnTo>
                    <a:pt x="3682555" y="67183"/>
                  </a:lnTo>
                  <a:lnTo>
                    <a:pt x="3780269" y="67183"/>
                  </a:lnTo>
                  <a:lnTo>
                    <a:pt x="3817340" y="104279"/>
                  </a:lnTo>
                  <a:lnTo>
                    <a:pt x="3846563" y="75044"/>
                  </a:lnTo>
                  <a:close/>
                </a:path>
                <a:path w="4296410" h="681355">
                  <a:moveTo>
                    <a:pt x="3931297" y="591489"/>
                  </a:moveTo>
                  <a:lnTo>
                    <a:pt x="3913721" y="591489"/>
                  </a:lnTo>
                  <a:lnTo>
                    <a:pt x="3913721" y="625208"/>
                  </a:lnTo>
                  <a:lnTo>
                    <a:pt x="3883253" y="625208"/>
                  </a:lnTo>
                  <a:lnTo>
                    <a:pt x="3883253" y="591489"/>
                  </a:lnTo>
                  <a:lnTo>
                    <a:pt x="3865689" y="591489"/>
                  </a:lnTo>
                  <a:lnTo>
                    <a:pt x="3865689" y="674001"/>
                  </a:lnTo>
                  <a:lnTo>
                    <a:pt x="3883253" y="674001"/>
                  </a:lnTo>
                  <a:lnTo>
                    <a:pt x="3883253" y="639457"/>
                  </a:lnTo>
                  <a:lnTo>
                    <a:pt x="3913721" y="639457"/>
                  </a:lnTo>
                  <a:lnTo>
                    <a:pt x="3913721" y="674001"/>
                  </a:lnTo>
                  <a:lnTo>
                    <a:pt x="3931297" y="674001"/>
                  </a:lnTo>
                  <a:lnTo>
                    <a:pt x="3931297" y="639457"/>
                  </a:lnTo>
                  <a:lnTo>
                    <a:pt x="3931297" y="625208"/>
                  </a:lnTo>
                  <a:lnTo>
                    <a:pt x="3931297" y="591489"/>
                  </a:lnTo>
                  <a:close/>
                </a:path>
                <a:path w="4296410" h="681355">
                  <a:moveTo>
                    <a:pt x="4064482" y="25654"/>
                  </a:moveTo>
                  <a:lnTo>
                    <a:pt x="3851021" y="25654"/>
                  </a:lnTo>
                  <a:lnTo>
                    <a:pt x="3851021" y="67183"/>
                  </a:lnTo>
                  <a:lnTo>
                    <a:pt x="3936898" y="67183"/>
                  </a:lnTo>
                  <a:lnTo>
                    <a:pt x="3936974" y="296049"/>
                  </a:lnTo>
                  <a:lnTo>
                    <a:pt x="3978529" y="296049"/>
                  </a:lnTo>
                  <a:lnTo>
                    <a:pt x="3978618" y="112966"/>
                  </a:lnTo>
                  <a:lnTo>
                    <a:pt x="3978465" y="67183"/>
                  </a:lnTo>
                  <a:lnTo>
                    <a:pt x="4064482" y="67183"/>
                  </a:lnTo>
                  <a:lnTo>
                    <a:pt x="4064482" y="25654"/>
                  </a:lnTo>
                  <a:close/>
                </a:path>
                <a:path w="4296410" h="681355">
                  <a:moveTo>
                    <a:pt x="4108551" y="591489"/>
                  </a:moveTo>
                  <a:lnTo>
                    <a:pt x="4092879" y="591489"/>
                  </a:lnTo>
                  <a:lnTo>
                    <a:pt x="4057853" y="644334"/>
                  </a:lnTo>
                  <a:lnTo>
                    <a:pt x="4057853" y="591489"/>
                  </a:lnTo>
                  <a:lnTo>
                    <a:pt x="4040276" y="591489"/>
                  </a:lnTo>
                  <a:lnTo>
                    <a:pt x="4040276" y="674001"/>
                  </a:lnTo>
                  <a:lnTo>
                    <a:pt x="4055948" y="674001"/>
                  </a:lnTo>
                  <a:lnTo>
                    <a:pt x="4075569" y="644334"/>
                  </a:lnTo>
                  <a:lnTo>
                    <a:pt x="4090974" y="621042"/>
                  </a:lnTo>
                  <a:lnTo>
                    <a:pt x="4090974" y="674001"/>
                  </a:lnTo>
                  <a:lnTo>
                    <a:pt x="4108551" y="674001"/>
                  </a:lnTo>
                  <a:lnTo>
                    <a:pt x="4108551" y="621042"/>
                  </a:lnTo>
                  <a:lnTo>
                    <a:pt x="4108551" y="591489"/>
                  </a:lnTo>
                  <a:close/>
                </a:path>
                <a:path w="4296410" h="681355">
                  <a:moveTo>
                    <a:pt x="4272407" y="569950"/>
                  </a:moveTo>
                  <a:lnTo>
                    <a:pt x="4261155" y="569950"/>
                  </a:lnTo>
                  <a:lnTo>
                    <a:pt x="4260380" y="574128"/>
                  </a:lnTo>
                  <a:lnTo>
                    <a:pt x="4257611" y="576554"/>
                  </a:lnTo>
                  <a:lnTo>
                    <a:pt x="4246232" y="576554"/>
                  </a:lnTo>
                  <a:lnTo>
                    <a:pt x="4243324" y="574128"/>
                  </a:lnTo>
                  <a:lnTo>
                    <a:pt x="4242435" y="569950"/>
                  </a:lnTo>
                  <a:lnTo>
                    <a:pt x="4231322" y="569950"/>
                  </a:lnTo>
                  <a:lnTo>
                    <a:pt x="4233227" y="577215"/>
                  </a:lnTo>
                  <a:lnTo>
                    <a:pt x="4237291" y="582599"/>
                  </a:lnTo>
                  <a:lnTo>
                    <a:pt x="4243476" y="585952"/>
                  </a:lnTo>
                  <a:lnTo>
                    <a:pt x="4251795" y="587095"/>
                  </a:lnTo>
                  <a:lnTo>
                    <a:pt x="4260113" y="585952"/>
                  </a:lnTo>
                  <a:lnTo>
                    <a:pt x="4266323" y="582599"/>
                  </a:lnTo>
                  <a:lnTo>
                    <a:pt x="4270413" y="577215"/>
                  </a:lnTo>
                  <a:lnTo>
                    <a:pt x="4270591" y="576554"/>
                  </a:lnTo>
                  <a:lnTo>
                    <a:pt x="4272407" y="569950"/>
                  </a:lnTo>
                  <a:close/>
                </a:path>
                <a:path w="4296410" h="681355">
                  <a:moveTo>
                    <a:pt x="4285805" y="591489"/>
                  </a:moveTo>
                  <a:lnTo>
                    <a:pt x="4270133" y="591489"/>
                  </a:lnTo>
                  <a:lnTo>
                    <a:pt x="4235107" y="644334"/>
                  </a:lnTo>
                  <a:lnTo>
                    <a:pt x="4235107" y="591489"/>
                  </a:lnTo>
                  <a:lnTo>
                    <a:pt x="4217543" y="591489"/>
                  </a:lnTo>
                  <a:lnTo>
                    <a:pt x="4217543" y="674001"/>
                  </a:lnTo>
                  <a:lnTo>
                    <a:pt x="4233215" y="674001"/>
                  </a:lnTo>
                  <a:lnTo>
                    <a:pt x="4252823" y="644334"/>
                  </a:lnTo>
                  <a:lnTo>
                    <a:pt x="4268228" y="621042"/>
                  </a:lnTo>
                  <a:lnTo>
                    <a:pt x="4268228" y="674001"/>
                  </a:lnTo>
                  <a:lnTo>
                    <a:pt x="4285805" y="674001"/>
                  </a:lnTo>
                  <a:lnTo>
                    <a:pt x="4285805" y="621042"/>
                  </a:lnTo>
                  <a:lnTo>
                    <a:pt x="4285805" y="591489"/>
                  </a:lnTo>
                  <a:close/>
                </a:path>
                <a:path w="4296410" h="681355">
                  <a:moveTo>
                    <a:pt x="4292155" y="414439"/>
                  </a:moveTo>
                  <a:lnTo>
                    <a:pt x="1872627" y="414439"/>
                  </a:lnTo>
                  <a:lnTo>
                    <a:pt x="1872627" y="460121"/>
                  </a:lnTo>
                  <a:lnTo>
                    <a:pt x="4292155" y="460121"/>
                  </a:lnTo>
                  <a:lnTo>
                    <a:pt x="4292155" y="414439"/>
                  </a:lnTo>
                  <a:close/>
                </a:path>
                <a:path w="4296410" h="681355">
                  <a:moveTo>
                    <a:pt x="4296143" y="181229"/>
                  </a:moveTo>
                  <a:lnTo>
                    <a:pt x="4255173" y="140258"/>
                  </a:lnTo>
                  <a:lnTo>
                    <a:pt x="4254589" y="140258"/>
                  </a:lnTo>
                  <a:lnTo>
                    <a:pt x="4254589" y="198412"/>
                  </a:lnTo>
                  <a:lnTo>
                    <a:pt x="4254589" y="238531"/>
                  </a:lnTo>
                  <a:lnTo>
                    <a:pt x="4238269" y="254850"/>
                  </a:lnTo>
                  <a:lnTo>
                    <a:pt x="4124236" y="254850"/>
                  </a:lnTo>
                  <a:lnTo>
                    <a:pt x="4124236" y="181800"/>
                  </a:lnTo>
                  <a:lnTo>
                    <a:pt x="4238256" y="181800"/>
                  </a:lnTo>
                  <a:lnTo>
                    <a:pt x="4254589" y="198412"/>
                  </a:lnTo>
                  <a:lnTo>
                    <a:pt x="4254589" y="140258"/>
                  </a:lnTo>
                  <a:lnTo>
                    <a:pt x="4124236" y="140258"/>
                  </a:lnTo>
                  <a:lnTo>
                    <a:pt x="4124236" y="26009"/>
                  </a:lnTo>
                  <a:lnTo>
                    <a:pt x="4082681" y="26009"/>
                  </a:lnTo>
                  <a:lnTo>
                    <a:pt x="4082681" y="296405"/>
                  </a:lnTo>
                  <a:lnTo>
                    <a:pt x="4255097" y="296405"/>
                  </a:lnTo>
                  <a:lnTo>
                    <a:pt x="4296143" y="255790"/>
                  </a:lnTo>
                  <a:lnTo>
                    <a:pt x="4296143" y="254850"/>
                  </a:lnTo>
                  <a:lnTo>
                    <a:pt x="4296143" y="181800"/>
                  </a:lnTo>
                  <a:lnTo>
                    <a:pt x="4296143" y="181229"/>
                  </a:lnTo>
                  <a:close/>
                </a:path>
              </a:pathLst>
            </a:custGeom>
            <a:solidFill>
              <a:srgbClr val="005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78106" y="1206350"/>
              <a:ext cx="169545" cy="367030"/>
            </a:xfrm>
            <a:custGeom>
              <a:avLst/>
              <a:gdLst/>
              <a:ahLst/>
              <a:cxnLst/>
              <a:rect l="l" t="t" r="r" b="b"/>
              <a:pathLst>
                <a:path w="169544" h="367030">
                  <a:moveTo>
                    <a:pt x="48914" y="0"/>
                  </a:moveTo>
                  <a:lnTo>
                    <a:pt x="71171" y="44806"/>
                  </a:lnTo>
                  <a:lnTo>
                    <a:pt x="77090" y="75303"/>
                  </a:lnTo>
                  <a:lnTo>
                    <a:pt x="65322" y="105499"/>
                  </a:lnTo>
                  <a:lnTo>
                    <a:pt x="34517" y="149398"/>
                  </a:lnTo>
                  <a:lnTo>
                    <a:pt x="9542" y="193957"/>
                  </a:lnTo>
                  <a:lnTo>
                    <a:pt x="0" y="236247"/>
                  </a:lnTo>
                  <a:lnTo>
                    <a:pt x="3714" y="275457"/>
                  </a:lnTo>
                  <a:lnTo>
                    <a:pt x="18511" y="310776"/>
                  </a:lnTo>
                  <a:lnTo>
                    <a:pt x="42213" y="341392"/>
                  </a:lnTo>
                  <a:lnTo>
                    <a:pt x="79353" y="366480"/>
                  </a:lnTo>
                  <a:lnTo>
                    <a:pt x="75815" y="346116"/>
                  </a:lnTo>
                  <a:lnTo>
                    <a:pt x="73338" y="324090"/>
                  </a:lnTo>
                  <a:lnTo>
                    <a:pt x="72061" y="300598"/>
                  </a:lnTo>
                  <a:lnTo>
                    <a:pt x="72128" y="275834"/>
                  </a:lnTo>
                  <a:lnTo>
                    <a:pt x="77889" y="227584"/>
                  </a:lnTo>
                  <a:lnTo>
                    <a:pt x="88634" y="183075"/>
                  </a:lnTo>
                  <a:lnTo>
                    <a:pt x="99008" y="150421"/>
                  </a:lnTo>
                  <a:lnTo>
                    <a:pt x="103656" y="137734"/>
                  </a:lnTo>
                  <a:lnTo>
                    <a:pt x="118971" y="194052"/>
                  </a:lnTo>
                  <a:lnTo>
                    <a:pt x="126836" y="227309"/>
                  </a:lnTo>
                  <a:lnTo>
                    <a:pt x="129733" y="250542"/>
                  </a:lnTo>
                  <a:lnTo>
                    <a:pt x="130147" y="276787"/>
                  </a:lnTo>
                  <a:lnTo>
                    <a:pt x="130901" y="285823"/>
                  </a:lnTo>
                  <a:lnTo>
                    <a:pt x="131037" y="290912"/>
                  </a:lnTo>
                  <a:lnTo>
                    <a:pt x="151388" y="245981"/>
                  </a:lnTo>
                  <a:lnTo>
                    <a:pt x="165748" y="192965"/>
                  </a:lnTo>
                  <a:lnTo>
                    <a:pt x="169248" y="140950"/>
                  </a:lnTo>
                  <a:lnTo>
                    <a:pt x="157016" y="99023"/>
                  </a:lnTo>
                  <a:lnTo>
                    <a:pt x="129305" y="61689"/>
                  </a:lnTo>
                  <a:lnTo>
                    <a:pt x="93667" y="29686"/>
                  </a:lnTo>
                  <a:lnTo>
                    <a:pt x="62678" y="7596"/>
                  </a:lnTo>
                  <a:lnTo>
                    <a:pt x="48914" y="0"/>
                  </a:lnTo>
                  <a:close/>
                </a:path>
              </a:pathLst>
            </a:custGeom>
            <a:solidFill>
              <a:srgbClr val="F36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403071" y="4611079"/>
            <a:ext cx="10619548" cy="11055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35"/>
              </a:spcBef>
            </a:pPr>
            <a:r>
              <a:rPr lang="ru-RU" spc="-5" dirty="0" smtClean="0"/>
              <a:t>ВАШИ ВОПРОСЫ</a:t>
            </a:r>
            <a:endParaRPr spc="-30" dirty="0"/>
          </a:p>
        </p:txBody>
      </p:sp>
      <p:sp>
        <p:nvSpPr>
          <p:cNvPr id="8" name="object 8"/>
          <p:cNvSpPr txBox="1"/>
          <p:nvPr/>
        </p:nvSpPr>
        <p:spPr>
          <a:xfrm>
            <a:off x="6433069" y="9439459"/>
            <a:ext cx="6581775" cy="1106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sz="1750" spc="-130" dirty="0">
                <a:solidFill>
                  <a:srgbClr val="005AAA"/>
                </a:solidFill>
                <a:latin typeface="Trebuchet MS"/>
                <a:cs typeface="Trebuchet MS"/>
              </a:rPr>
              <a:t>ГК</a:t>
            </a:r>
            <a:r>
              <a:rPr sz="1750" spc="215" dirty="0">
                <a:solidFill>
                  <a:srgbClr val="005AAA"/>
                </a:solidFill>
                <a:latin typeface="Trebuchet MS"/>
                <a:cs typeface="Trebuchet MS"/>
              </a:rPr>
              <a:t> </a:t>
            </a:r>
            <a:r>
              <a:rPr sz="1750" spc="-65" dirty="0">
                <a:solidFill>
                  <a:srgbClr val="005AAA"/>
                </a:solidFill>
                <a:latin typeface="Trebuchet MS"/>
                <a:cs typeface="Trebuchet MS"/>
              </a:rPr>
              <a:t>«Турбулентность-Дон»</a:t>
            </a:r>
            <a:endParaRPr sz="1750">
              <a:latin typeface="Trebuchet MS"/>
              <a:cs typeface="Trebuchet MS"/>
            </a:endParaRPr>
          </a:p>
          <a:p>
            <a:pPr marL="12700" marR="5715" algn="ctr">
              <a:lnSpc>
                <a:spcPct val="101299"/>
              </a:lnSpc>
            </a:pPr>
            <a:r>
              <a:rPr sz="1750" spc="-50" dirty="0">
                <a:solidFill>
                  <a:srgbClr val="005AAA"/>
                </a:solidFill>
                <a:latin typeface="Trebuchet MS"/>
                <a:cs typeface="Trebuchet MS"/>
              </a:rPr>
              <a:t>346800,</a:t>
            </a:r>
            <a:r>
              <a:rPr sz="1750" spc="-150" dirty="0">
                <a:solidFill>
                  <a:srgbClr val="005AAA"/>
                </a:solidFill>
                <a:latin typeface="Trebuchet MS"/>
                <a:cs typeface="Trebuchet MS"/>
              </a:rPr>
              <a:t> </a:t>
            </a:r>
            <a:r>
              <a:rPr sz="1750" spc="-40" dirty="0">
                <a:solidFill>
                  <a:srgbClr val="005AAA"/>
                </a:solidFill>
                <a:latin typeface="Trebuchet MS"/>
                <a:cs typeface="Trebuchet MS"/>
              </a:rPr>
              <a:t>Ростовская</a:t>
            </a:r>
            <a:r>
              <a:rPr sz="1750" spc="-145" dirty="0">
                <a:solidFill>
                  <a:srgbClr val="005AAA"/>
                </a:solidFill>
                <a:latin typeface="Trebuchet MS"/>
                <a:cs typeface="Trebuchet MS"/>
              </a:rPr>
              <a:t> </a:t>
            </a:r>
            <a:r>
              <a:rPr sz="1750" spc="-70" dirty="0">
                <a:solidFill>
                  <a:srgbClr val="005AAA"/>
                </a:solidFill>
                <a:latin typeface="Trebuchet MS"/>
                <a:cs typeface="Trebuchet MS"/>
              </a:rPr>
              <a:t>область,</a:t>
            </a:r>
            <a:r>
              <a:rPr sz="1750" spc="-145" dirty="0">
                <a:solidFill>
                  <a:srgbClr val="005AAA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005AAA"/>
                </a:solidFill>
                <a:latin typeface="Trebuchet MS"/>
                <a:cs typeface="Trebuchet MS"/>
              </a:rPr>
              <a:t>1</a:t>
            </a:r>
            <a:r>
              <a:rPr sz="1750" spc="-150" dirty="0">
                <a:solidFill>
                  <a:srgbClr val="005AAA"/>
                </a:solidFill>
                <a:latin typeface="Trebuchet MS"/>
                <a:cs typeface="Trebuchet MS"/>
              </a:rPr>
              <a:t> </a:t>
            </a:r>
            <a:r>
              <a:rPr sz="1750" spc="-135" dirty="0">
                <a:solidFill>
                  <a:srgbClr val="005AAA"/>
                </a:solidFill>
                <a:latin typeface="Trebuchet MS"/>
                <a:cs typeface="Trebuchet MS"/>
              </a:rPr>
              <a:t>км.</a:t>
            </a:r>
            <a:r>
              <a:rPr sz="1750" spc="-145" dirty="0">
                <a:solidFill>
                  <a:srgbClr val="005AAA"/>
                </a:solidFill>
                <a:latin typeface="Trebuchet MS"/>
                <a:cs typeface="Trebuchet MS"/>
              </a:rPr>
              <a:t> </a:t>
            </a:r>
            <a:r>
              <a:rPr sz="1750" spc="-60" dirty="0">
                <a:solidFill>
                  <a:srgbClr val="005AAA"/>
                </a:solidFill>
                <a:latin typeface="Trebuchet MS"/>
                <a:cs typeface="Trebuchet MS"/>
              </a:rPr>
              <a:t>Шоссе</a:t>
            </a:r>
            <a:r>
              <a:rPr sz="1750" spc="-145" dirty="0">
                <a:solidFill>
                  <a:srgbClr val="005AAA"/>
                </a:solidFill>
                <a:latin typeface="Trebuchet MS"/>
                <a:cs typeface="Trebuchet MS"/>
              </a:rPr>
              <a:t> </a:t>
            </a:r>
            <a:r>
              <a:rPr sz="1750" spc="-45" dirty="0">
                <a:solidFill>
                  <a:srgbClr val="005AAA"/>
                </a:solidFill>
                <a:latin typeface="Trebuchet MS"/>
                <a:cs typeface="Trebuchet MS"/>
              </a:rPr>
              <a:t>Ростов-Новошахтинск,</a:t>
            </a:r>
            <a:r>
              <a:rPr sz="1750" spc="-150" dirty="0">
                <a:solidFill>
                  <a:srgbClr val="005AAA"/>
                </a:solidFill>
                <a:latin typeface="Trebuchet MS"/>
                <a:cs typeface="Trebuchet MS"/>
              </a:rPr>
              <a:t> </a:t>
            </a:r>
            <a:r>
              <a:rPr sz="1750" spc="-110" dirty="0">
                <a:solidFill>
                  <a:srgbClr val="005AAA"/>
                </a:solidFill>
                <a:latin typeface="Trebuchet MS"/>
                <a:cs typeface="Trebuchet MS"/>
              </a:rPr>
              <a:t>6/7  </a:t>
            </a:r>
            <a:r>
              <a:rPr sz="1750" spc="-215" dirty="0">
                <a:solidFill>
                  <a:srgbClr val="005AAA"/>
                </a:solidFill>
                <a:latin typeface="Trebuchet MS"/>
                <a:cs typeface="Trebuchet MS"/>
              </a:rPr>
              <a:t>Тел.: </a:t>
            </a:r>
            <a:r>
              <a:rPr sz="1750" spc="-10" dirty="0">
                <a:solidFill>
                  <a:srgbClr val="005AAA"/>
                </a:solidFill>
                <a:latin typeface="Trebuchet MS"/>
                <a:cs typeface="Trebuchet MS"/>
              </a:rPr>
              <a:t>8 </a:t>
            </a:r>
            <a:r>
              <a:rPr sz="1750" spc="-65" dirty="0">
                <a:solidFill>
                  <a:srgbClr val="005AAA"/>
                </a:solidFill>
                <a:latin typeface="Trebuchet MS"/>
                <a:cs typeface="Trebuchet MS"/>
              </a:rPr>
              <a:t>(863) </a:t>
            </a:r>
            <a:r>
              <a:rPr sz="1750" spc="-30" dirty="0">
                <a:solidFill>
                  <a:srgbClr val="005AAA"/>
                </a:solidFill>
                <a:latin typeface="Trebuchet MS"/>
                <a:cs typeface="Trebuchet MS"/>
              </a:rPr>
              <a:t>203-77-80</a:t>
            </a:r>
            <a:r>
              <a:rPr sz="1750" spc="-405" dirty="0">
                <a:solidFill>
                  <a:srgbClr val="005AAA"/>
                </a:solidFill>
                <a:latin typeface="Trebuchet MS"/>
                <a:cs typeface="Trebuchet MS"/>
              </a:rPr>
              <a:t> </a:t>
            </a:r>
            <a:r>
              <a:rPr sz="1750" spc="-85" dirty="0">
                <a:solidFill>
                  <a:srgbClr val="005AAA"/>
                </a:solidFill>
                <a:latin typeface="Trebuchet MS"/>
                <a:cs typeface="Trebuchet MS"/>
              </a:rPr>
              <a:t>Моб.: </a:t>
            </a:r>
            <a:r>
              <a:rPr sz="1750" spc="-35" dirty="0">
                <a:solidFill>
                  <a:srgbClr val="005AAA"/>
                </a:solidFill>
                <a:latin typeface="Trebuchet MS"/>
                <a:cs typeface="Trebuchet MS"/>
              </a:rPr>
              <a:t>8-900-123-71-30</a:t>
            </a:r>
            <a:endParaRPr sz="175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750" spc="-50" dirty="0">
                <a:solidFill>
                  <a:srgbClr val="005AAA"/>
                </a:solidFill>
                <a:latin typeface="Trebuchet MS"/>
                <a:cs typeface="Trebuchet MS"/>
                <a:hlinkClick r:id="rId3"/>
              </a:rPr>
              <a:t>www.turbo-don.ru</a:t>
            </a:r>
            <a:endParaRPr sz="17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308"/>
            <a:ext cx="20104100" cy="11289665"/>
            <a:chOff x="0" y="1308"/>
            <a:chExt cx="20104100" cy="11289665"/>
          </a:xfrm>
        </p:grpSpPr>
        <p:sp>
          <p:nvSpPr>
            <p:cNvPr id="3" name="object 3"/>
            <p:cNvSpPr/>
            <p:nvPr/>
          </p:nvSpPr>
          <p:spPr>
            <a:xfrm>
              <a:off x="0" y="1308"/>
              <a:ext cx="20070445" cy="11289665"/>
            </a:xfrm>
            <a:custGeom>
              <a:avLst/>
              <a:gdLst/>
              <a:ahLst/>
              <a:cxnLst/>
              <a:rect l="l" t="t" r="r" b="b"/>
              <a:pathLst>
                <a:path w="20070445" h="11289665">
                  <a:moveTo>
                    <a:pt x="20070174" y="0"/>
                  </a:moveTo>
                  <a:lnTo>
                    <a:pt x="0" y="0"/>
                  </a:lnTo>
                  <a:lnTo>
                    <a:pt x="0" y="11289289"/>
                  </a:lnTo>
                  <a:lnTo>
                    <a:pt x="20070174" y="11289289"/>
                  </a:lnTo>
                  <a:lnTo>
                    <a:pt x="20070174" y="0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602" y="2881608"/>
              <a:ext cx="20100497" cy="56643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55306" y="1073244"/>
              <a:ext cx="4296410" cy="681355"/>
            </a:xfrm>
            <a:custGeom>
              <a:avLst/>
              <a:gdLst/>
              <a:ahLst/>
              <a:cxnLst/>
              <a:rect l="l" t="t" r="r" b="b"/>
              <a:pathLst>
                <a:path w="4296410" h="681355">
                  <a:moveTo>
                    <a:pt x="994587" y="221691"/>
                  </a:moveTo>
                  <a:lnTo>
                    <a:pt x="979576" y="167093"/>
                  </a:lnTo>
                  <a:lnTo>
                    <a:pt x="956665" y="120561"/>
                  </a:lnTo>
                  <a:lnTo>
                    <a:pt x="926731" y="81826"/>
                  </a:lnTo>
                  <a:lnTo>
                    <a:pt x="890663" y="50647"/>
                  </a:lnTo>
                  <a:lnTo>
                    <a:pt x="849363" y="26784"/>
                  </a:lnTo>
                  <a:lnTo>
                    <a:pt x="803706" y="9982"/>
                  </a:lnTo>
                  <a:lnTo>
                    <a:pt x="754583" y="0"/>
                  </a:lnTo>
                  <a:lnTo>
                    <a:pt x="445427" y="0"/>
                  </a:lnTo>
                  <a:lnTo>
                    <a:pt x="445427" y="494233"/>
                  </a:lnTo>
                  <a:lnTo>
                    <a:pt x="563397" y="494233"/>
                  </a:lnTo>
                  <a:lnTo>
                    <a:pt x="563397" y="113893"/>
                  </a:lnTo>
                  <a:lnTo>
                    <a:pt x="752551" y="113893"/>
                  </a:lnTo>
                  <a:lnTo>
                    <a:pt x="797801" y="128130"/>
                  </a:lnTo>
                  <a:lnTo>
                    <a:pt x="833894" y="150495"/>
                  </a:lnTo>
                  <a:lnTo>
                    <a:pt x="860844" y="181013"/>
                  </a:lnTo>
                  <a:lnTo>
                    <a:pt x="878649" y="219659"/>
                  </a:lnTo>
                  <a:lnTo>
                    <a:pt x="878649" y="486079"/>
                  </a:lnTo>
                  <a:lnTo>
                    <a:pt x="854329" y="516813"/>
                  </a:lnTo>
                  <a:lnTo>
                    <a:pt x="790435" y="552894"/>
                  </a:lnTo>
                  <a:lnTo>
                    <a:pt x="750506" y="560819"/>
                  </a:lnTo>
                  <a:lnTo>
                    <a:pt x="378294" y="560870"/>
                  </a:lnTo>
                  <a:lnTo>
                    <a:pt x="378294" y="115912"/>
                  </a:lnTo>
                  <a:lnTo>
                    <a:pt x="368642" y="64046"/>
                  </a:lnTo>
                  <a:lnTo>
                    <a:pt x="345757" y="27444"/>
                  </a:lnTo>
                  <a:lnTo>
                    <a:pt x="309651" y="6096"/>
                  </a:lnTo>
                  <a:lnTo>
                    <a:pt x="260337" y="0"/>
                  </a:lnTo>
                  <a:lnTo>
                    <a:pt x="0" y="2032"/>
                  </a:lnTo>
                  <a:lnTo>
                    <a:pt x="0" y="115912"/>
                  </a:lnTo>
                  <a:lnTo>
                    <a:pt x="262369" y="115912"/>
                  </a:lnTo>
                  <a:lnTo>
                    <a:pt x="262369" y="561352"/>
                  </a:lnTo>
                  <a:lnTo>
                    <a:pt x="270522" y="597077"/>
                  </a:lnTo>
                  <a:lnTo>
                    <a:pt x="287782" y="629488"/>
                  </a:lnTo>
                  <a:lnTo>
                    <a:pt x="316230" y="657834"/>
                  </a:lnTo>
                  <a:lnTo>
                    <a:pt x="357962" y="681342"/>
                  </a:lnTo>
                  <a:lnTo>
                    <a:pt x="740333" y="681342"/>
                  </a:lnTo>
                  <a:lnTo>
                    <a:pt x="795591" y="673963"/>
                  </a:lnTo>
                  <a:lnTo>
                    <a:pt x="844524" y="659930"/>
                  </a:lnTo>
                  <a:lnTo>
                    <a:pt x="887158" y="639254"/>
                  </a:lnTo>
                  <a:lnTo>
                    <a:pt x="923480" y="611949"/>
                  </a:lnTo>
                  <a:lnTo>
                    <a:pt x="953490" y="577989"/>
                  </a:lnTo>
                  <a:lnTo>
                    <a:pt x="977188" y="537400"/>
                  </a:lnTo>
                  <a:lnTo>
                    <a:pt x="994587" y="490156"/>
                  </a:lnTo>
                  <a:lnTo>
                    <a:pt x="994587" y="221691"/>
                  </a:lnTo>
                  <a:close/>
                </a:path>
                <a:path w="4296410" h="681355">
                  <a:moveTo>
                    <a:pt x="1268730" y="25654"/>
                  </a:moveTo>
                  <a:lnTo>
                    <a:pt x="1055281" y="25654"/>
                  </a:lnTo>
                  <a:lnTo>
                    <a:pt x="1055281" y="67221"/>
                  </a:lnTo>
                  <a:lnTo>
                    <a:pt x="1141298" y="67094"/>
                  </a:lnTo>
                  <a:lnTo>
                    <a:pt x="1141234" y="296049"/>
                  </a:lnTo>
                  <a:lnTo>
                    <a:pt x="1182776" y="296049"/>
                  </a:lnTo>
                  <a:lnTo>
                    <a:pt x="1182662" y="67030"/>
                  </a:lnTo>
                  <a:lnTo>
                    <a:pt x="1174699" y="67030"/>
                  </a:lnTo>
                  <a:lnTo>
                    <a:pt x="1182662" y="67017"/>
                  </a:lnTo>
                  <a:lnTo>
                    <a:pt x="1268730" y="67221"/>
                  </a:lnTo>
                  <a:lnTo>
                    <a:pt x="1268730" y="67017"/>
                  </a:lnTo>
                  <a:lnTo>
                    <a:pt x="1268730" y="25654"/>
                  </a:lnTo>
                  <a:close/>
                </a:path>
                <a:path w="4296410" h="681355">
                  <a:moveTo>
                    <a:pt x="1330464" y="636866"/>
                  </a:moveTo>
                  <a:lnTo>
                    <a:pt x="1297876" y="636866"/>
                  </a:lnTo>
                  <a:lnTo>
                    <a:pt x="1297876" y="449199"/>
                  </a:lnTo>
                  <a:lnTo>
                    <a:pt x="1297876" y="408000"/>
                  </a:lnTo>
                  <a:lnTo>
                    <a:pt x="1256334" y="408000"/>
                  </a:lnTo>
                  <a:lnTo>
                    <a:pt x="1256334" y="449199"/>
                  </a:lnTo>
                  <a:lnTo>
                    <a:pt x="1256334" y="636866"/>
                  </a:lnTo>
                  <a:lnTo>
                    <a:pt x="1141006" y="636866"/>
                  </a:lnTo>
                  <a:lnTo>
                    <a:pt x="1141006" y="465797"/>
                  </a:lnTo>
                  <a:lnTo>
                    <a:pt x="1157338" y="449199"/>
                  </a:lnTo>
                  <a:lnTo>
                    <a:pt x="1256334" y="449199"/>
                  </a:lnTo>
                  <a:lnTo>
                    <a:pt x="1256334" y="408000"/>
                  </a:lnTo>
                  <a:lnTo>
                    <a:pt x="1140485" y="408000"/>
                  </a:lnTo>
                  <a:lnTo>
                    <a:pt x="1099451" y="448627"/>
                  </a:lnTo>
                  <a:lnTo>
                    <a:pt x="1099451" y="636866"/>
                  </a:lnTo>
                  <a:lnTo>
                    <a:pt x="1053985" y="636866"/>
                  </a:lnTo>
                  <a:lnTo>
                    <a:pt x="1053985" y="678408"/>
                  </a:lnTo>
                  <a:lnTo>
                    <a:pt x="1330464" y="678408"/>
                  </a:lnTo>
                  <a:lnTo>
                    <a:pt x="1330464" y="636866"/>
                  </a:lnTo>
                  <a:close/>
                </a:path>
                <a:path w="4296410" h="681355">
                  <a:moveTo>
                    <a:pt x="1500390" y="26009"/>
                  </a:moveTo>
                  <a:lnTo>
                    <a:pt x="1458849" y="26009"/>
                  </a:lnTo>
                  <a:lnTo>
                    <a:pt x="1458849" y="140258"/>
                  </a:lnTo>
                  <a:lnTo>
                    <a:pt x="1349870" y="140258"/>
                  </a:lnTo>
                  <a:lnTo>
                    <a:pt x="1328483" y="123253"/>
                  </a:lnTo>
                  <a:lnTo>
                    <a:pt x="1328483" y="26009"/>
                  </a:lnTo>
                  <a:lnTo>
                    <a:pt x="1286941" y="26009"/>
                  </a:lnTo>
                  <a:lnTo>
                    <a:pt x="1286941" y="141846"/>
                  </a:lnTo>
                  <a:lnTo>
                    <a:pt x="1337183" y="181800"/>
                  </a:lnTo>
                  <a:lnTo>
                    <a:pt x="1458849" y="181800"/>
                  </a:lnTo>
                  <a:lnTo>
                    <a:pt x="1458849" y="238531"/>
                  </a:lnTo>
                  <a:lnTo>
                    <a:pt x="1442516" y="254850"/>
                  </a:lnTo>
                  <a:lnTo>
                    <a:pt x="1344803" y="254850"/>
                  </a:lnTo>
                  <a:lnTo>
                    <a:pt x="1320825" y="230860"/>
                  </a:lnTo>
                  <a:lnTo>
                    <a:pt x="1279245" y="248170"/>
                  </a:lnTo>
                  <a:lnTo>
                    <a:pt x="1327975" y="296405"/>
                  </a:lnTo>
                  <a:lnTo>
                    <a:pt x="1459344" y="296405"/>
                  </a:lnTo>
                  <a:lnTo>
                    <a:pt x="1500390" y="255790"/>
                  </a:lnTo>
                  <a:lnTo>
                    <a:pt x="1500390" y="254850"/>
                  </a:lnTo>
                  <a:lnTo>
                    <a:pt x="1500390" y="140258"/>
                  </a:lnTo>
                  <a:lnTo>
                    <a:pt x="1500390" y="26009"/>
                  </a:lnTo>
                  <a:close/>
                </a:path>
                <a:path w="4296410" h="681355">
                  <a:moveTo>
                    <a:pt x="1560944" y="448271"/>
                  </a:moveTo>
                  <a:lnTo>
                    <a:pt x="1519910" y="407644"/>
                  </a:lnTo>
                  <a:lnTo>
                    <a:pt x="1519402" y="407644"/>
                  </a:lnTo>
                  <a:lnTo>
                    <a:pt x="1519402" y="465518"/>
                  </a:lnTo>
                  <a:lnTo>
                    <a:pt x="1519402" y="620268"/>
                  </a:lnTo>
                  <a:lnTo>
                    <a:pt x="1503070" y="636866"/>
                  </a:lnTo>
                  <a:lnTo>
                    <a:pt x="1405382" y="636866"/>
                  </a:lnTo>
                  <a:lnTo>
                    <a:pt x="1389049" y="620268"/>
                  </a:lnTo>
                  <a:lnTo>
                    <a:pt x="1389049" y="465518"/>
                  </a:lnTo>
                  <a:lnTo>
                    <a:pt x="1405369" y="449199"/>
                  </a:lnTo>
                  <a:lnTo>
                    <a:pt x="1503070" y="449199"/>
                  </a:lnTo>
                  <a:lnTo>
                    <a:pt x="1519402" y="465518"/>
                  </a:lnTo>
                  <a:lnTo>
                    <a:pt x="1519402" y="407644"/>
                  </a:lnTo>
                  <a:lnTo>
                    <a:pt x="1388529" y="407644"/>
                  </a:lnTo>
                  <a:lnTo>
                    <a:pt x="1347495" y="448271"/>
                  </a:lnTo>
                  <a:lnTo>
                    <a:pt x="1347495" y="637425"/>
                  </a:lnTo>
                  <a:lnTo>
                    <a:pt x="1388529" y="678053"/>
                  </a:lnTo>
                  <a:lnTo>
                    <a:pt x="1519910" y="678053"/>
                  </a:lnTo>
                  <a:lnTo>
                    <a:pt x="1560944" y="637425"/>
                  </a:lnTo>
                  <a:lnTo>
                    <a:pt x="1560944" y="636866"/>
                  </a:lnTo>
                  <a:lnTo>
                    <a:pt x="1560944" y="449199"/>
                  </a:lnTo>
                  <a:lnTo>
                    <a:pt x="1560944" y="448271"/>
                  </a:lnTo>
                  <a:close/>
                </a:path>
                <a:path w="4296410" h="681355">
                  <a:moveTo>
                    <a:pt x="1737779" y="66281"/>
                  </a:moveTo>
                  <a:lnTo>
                    <a:pt x="1696732" y="25654"/>
                  </a:lnTo>
                  <a:lnTo>
                    <a:pt x="1696237" y="25654"/>
                  </a:lnTo>
                  <a:lnTo>
                    <a:pt x="1696237" y="83515"/>
                  </a:lnTo>
                  <a:lnTo>
                    <a:pt x="1696237" y="123659"/>
                  </a:lnTo>
                  <a:lnTo>
                    <a:pt x="1679905" y="140258"/>
                  </a:lnTo>
                  <a:lnTo>
                    <a:pt x="1565871" y="140258"/>
                  </a:lnTo>
                  <a:lnTo>
                    <a:pt x="1565871" y="83515"/>
                  </a:lnTo>
                  <a:lnTo>
                    <a:pt x="1582204" y="67183"/>
                  </a:lnTo>
                  <a:lnTo>
                    <a:pt x="1679905" y="67183"/>
                  </a:lnTo>
                  <a:lnTo>
                    <a:pt x="1696237" y="83515"/>
                  </a:lnTo>
                  <a:lnTo>
                    <a:pt x="1696237" y="25654"/>
                  </a:lnTo>
                  <a:lnTo>
                    <a:pt x="1565363" y="25654"/>
                  </a:lnTo>
                  <a:lnTo>
                    <a:pt x="1524330" y="66281"/>
                  </a:lnTo>
                  <a:lnTo>
                    <a:pt x="1524330" y="296049"/>
                  </a:lnTo>
                  <a:lnTo>
                    <a:pt x="1565871" y="296049"/>
                  </a:lnTo>
                  <a:lnTo>
                    <a:pt x="1565871" y="181800"/>
                  </a:lnTo>
                  <a:lnTo>
                    <a:pt x="1696808" y="181800"/>
                  </a:lnTo>
                  <a:lnTo>
                    <a:pt x="1737779" y="140830"/>
                  </a:lnTo>
                  <a:lnTo>
                    <a:pt x="1737779" y="140258"/>
                  </a:lnTo>
                  <a:lnTo>
                    <a:pt x="1737779" y="67183"/>
                  </a:lnTo>
                  <a:lnTo>
                    <a:pt x="1737779" y="66281"/>
                  </a:lnTo>
                  <a:close/>
                </a:path>
                <a:path w="4296410" h="681355">
                  <a:moveTo>
                    <a:pt x="1803336" y="407644"/>
                  </a:moveTo>
                  <a:lnTo>
                    <a:pt x="1761782" y="407644"/>
                  </a:lnTo>
                  <a:lnTo>
                    <a:pt x="1761782" y="522249"/>
                  </a:lnTo>
                  <a:lnTo>
                    <a:pt x="1631416" y="522249"/>
                  </a:lnTo>
                  <a:lnTo>
                    <a:pt x="1631416" y="407644"/>
                  </a:lnTo>
                  <a:lnTo>
                    <a:pt x="1589874" y="407644"/>
                  </a:lnTo>
                  <a:lnTo>
                    <a:pt x="1589874" y="678053"/>
                  </a:lnTo>
                  <a:lnTo>
                    <a:pt x="1631416" y="678053"/>
                  </a:lnTo>
                  <a:lnTo>
                    <a:pt x="1631416" y="563803"/>
                  </a:lnTo>
                  <a:lnTo>
                    <a:pt x="1761782" y="563803"/>
                  </a:lnTo>
                  <a:lnTo>
                    <a:pt x="1761782" y="678053"/>
                  </a:lnTo>
                  <a:lnTo>
                    <a:pt x="1803336" y="678053"/>
                  </a:lnTo>
                  <a:lnTo>
                    <a:pt x="1803336" y="563803"/>
                  </a:lnTo>
                  <a:lnTo>
                    <a:pt x="1803336" y="522249"/>
                  </a:lnTo>
                  <a:lnTo>
                    <a:pt x="1803336" y="407644"/>
                  </a:lnTo>
                  <a:close/>
                </a:path>
                <a:path w="4296410" h="681355">
                  <a:moveTo>
                    <a:pt x="1953818" y="591489"/>
                  </a:moveTo>
                  <a:lnTo>
                    <a:pt x="1897176" y="591489"/>
                  </a:lnTo>
                  <a:lnTo>
                    <a:pt x="1897176" y="674001"/>
                  </a:lnTo>
                  <a:lnTo>
                    <a:pt x="1914753" y="674001"/>
                  </a:lnTo>
                  <a:lnTo>
                    <a:pt x="1914753" y="605866"/>
                  </a:lnTo>
                  <a:lnTo>
                    <a:pt x="1953818" y="605866"/>
                  </a:lnTo>
                  <a:lnTo>
                    <a:pt x="1953818" y="591489"/>
                  </a:lnTo>
                  <a:close/>
                </a:path>
                <a:path w="4296410" h="681355">
                  <a:moveTo>
                    <a:pt x="1969439" y="26009"/>
                  </a:moveTo>
                  <a:lnTo>
                    <a:pt x="1790928" y="26009"/>
                  </a:lnTo>
                  <a:lnTo>
                    <a:pt x="1755990" y="64795"/>
                  </a:lnTo>
                  <a:lnTo>
                    <a:pt x="1755990" y="296405"/>
                  </a:lnTo>
                  <a:lnTo>
                    <a:pt x="1928393" y="296405"/>
                  </a:lnTo>
                  <a:lnTo>
                    <a:pt x="1969439" y="255790"/>
                  </a:lnTo>
                  <a:lnTo>
                    <a:pt x="1969439" y="254850"/>
                  </a:lnTo>
                  <a:lnTo>
                    <a:pt x="1969439" y="181800"/>
                  </a:lnTo>
                  <a:lnTo>
                    <a:pt x="1969439" y="181229"/>
                  </a:lnTo>
                  <a:lnTo>
                    <a:pt x="1928469" y="140258"/>
                  </a:lnTo>
                  <a:lnTo>
                    <a:pt x="1927898" y="140258"/>
                  </a:lnTo>
                  <a:lnTo>
                    <a:pt x="1927898" y="198412"/>
                  </a:lnTo>
                  <a:lnTo>
                    <a:pt x="1927898" y="238531"/>
                  </a:lnTo>
                  <a:lnTo>
                    <a:pt x="1911565" y="254850"/>
                  </a:lnTo>
                  <a:lnTo>
                    <a:pt x="1791804" y="254850"/>
                  </a:lnTo>
                  <a:lnTo>
                    <a:pt x="1791804" y="181800"/>
                  </a:lnTo>
                  <a:lnTo>
                    <a:pt x="1911565" y="181800"/>
                  </a:lnTo>
                  <a:lnTo>
                    <a:pt x="1927898" y="198412"/>
                  </a:lnTo>
                  <a:lnTo>
                    <a:pt x="1927898" y="140258"/>
                  </a:lnTo>
                  <a:lnTo>
                    <a:pt x="1791804" y="140258"/>
                  </a:lnTo>
                  <a:lnTo>
                    <a:pt x="1791804" y="83883"/>
                  </a:lnTo>
                  <a:lnTo>
                    <a:pt x="1808124" y="67551"/>
                  </a:lnTo>
                  <a:lnTo>
                    <a:pt x="1969439" y="67551"/>
                  </a:lnTo>
                  <a:lnTo>
                    <a:pt x="1969439" y="26009"/>
                  </a:lnTo>
                  <a:close/>
                </a:path>
                <a:path w="4296410" h="681355">
                  <a:moveTo>
                    <a:pt x="2120328" y="617220"/>
                  </a:moveTo>
                  <a:lnTo>
                    <a:pt x="2118118" y="606844"/>
                  </a:lnTo>
                  <a:lnTo>
                    <a:pt x="2117369" y="605866"/>
                  </a:lnTo>
                  <a:lnTo>
                    <a:pt x="2111959" y="598703"/>
                  </a:lnTo>
                  <a:lnTo>
                    <a:pt x="2102739" y="593496"/>
                  </a:lnTo>
                  <a:lnTo>
                    <a:pt x="2102739" y="610374"/>
                  </a:lnTo>
                  <a:lnTo>
                    <a:pt x="2102739" y="624052"/>
                  </a:lnTo>
                  <a:lnTo>
                    <a:pt x="2097557" y="628459"/>
                  </a:lnTo>
                  <a:lnTo>
                    <a:pt x="2073287" y="628459"/>
                  </a:lnTo>
                  <a:lnTo>
                    <a:pt x="2073287" y="605866"/>
                  </a:lnTo>
                  <a:lnTo>
                    <a:pt x="2097557" y="605866"/>
                  </a:lnTo>
                  <a:lnTo>
                    <a:pt x="2102739" y="610374"/>
                  </a:lnTo>
                  <a:lnTo>
                    <a:pt x="2102739" y="593496"/>
                  </a:lnTo>
                  <a:lnTo>
                    <a:pt x="2102561" y="593394"/>
                  </a:lnTo>
                  <a:lnTo>
                    <a:pt x="2090610" y="591489"/>
                  </a:lnTo>
                  <a:lnTo>
                    <a:pt x="2055723" y="591489"/>
                  </a:lnTo>
                  <a:lnTo>
                    <a:pt x="2055723" y="674001"/>
                  </a:lnTo>
                  <a:lnTo>
                    <a:pt x="2073287" y="674001"/>
                  </a:lnTo>
                  <a:lnTo>
                    <a:pt x="2073287" y="642924"/>
                  </a:lnTo>
                  <a:lnTo>
                    <a:pt x="2090610" y="642924"/>
                  </a:lnTo>
                  <a:lnTo>
                    <a:pt x="2102612" y="641032"/>
                  </a:lnTo>
                  <a:lnTo>
                    <a:pt x="2112010" y="635723"/>
                  </a:lnTo>
                  <a:lnTo>
                    <a:pt x="2117483" y="628459"/>
                  </a:lnTo>
                  <a:lnTo>
                    <a:pt x="2118131" y="627583"/>
                  </a:lnTo>
                  <a:lnTo>
                    <a:pt x="2120328" y="617220"/>
                  </a:lnTo>
                  <a:close/>
                </a:path>
                <a:path w="4296410" h="681355">
                  <a:moveTo>
                    <a:pt x="2201100" y="26009"/>
                  </a:moveTo>
                  <a:lnTo>
                    <a:pt x="2159558" y="26009"/>
                  </a:lnTo>
                  <a:lnTo>
                    <a:pt x="2159558" y="140258"/>
                  </a:lnTo>
                  <a:lnTo>
                    <a:pt x="2050567" y="140258"/>
                  </a:lnTo>
                  <a:lnTo>
                    <a:pt x="2029180" y="123253"/>
                  </a:lnTo>
                  <a:lnTo>
                    <a:pt x="2029180" y="26009"/>
                  </a:lnTo>
                  <a:lnTo>
                    <a:pt x="1987638" y="26009"/>
                  </a:lnTo>
                  <a:lnTo>
                    <a:pt x="1987638" y="141846"/>
                  </a:lnTo>
                  <a:lnTo>
                    <a:pt x="2037892" y="181800"/>
                  </a:lnTo>
                  <a:lnTo>
                    <a:pt x="2159558" y="181800"/>
                  </a:lnTo>
                  <a:lnTo>
                    <a:pt x="2159558" y="238531"/>
                  </a:lnTo>
                  <a:lnTo>
                    <a:pt x="2143226" y="254850"/>
                  </a:lnTo>
                  <a:lnTo>
                    <a:pt x="2045525" y="254850"/>
                  </a:lnTo>
                  <a:lnTo>
                    <a:pt x="2021522" y="230860"/>
                  </a:lnTo>
                  <a:lnTo>
                    <a:pt x="1979968" y="248170"/>
                  </a:lnTo>
                  <a:lnTo>
                    <a:pt x="2028685" y="296405"/>
                  </a:lnTo>
                  <a:lnTo>
                    <a:pt x="2160066" y="296405"/>
                  </a:lnTo>
                  <a:lnTo>
                    <a:pt x="2201100" y="255790"/>
                  </a:lnTo>
                  <a:lnTo>
                    <a:pt x="2201100" y="254850"/>
                  </a:lnTo>
                  <a:lnTo>
                    <a:pt x="2201100" y="140258"/>
                  </a:lnTo>
                  <a:lnTo>
                    <a:pt x="2201100" y="26009"/>
                  </a:lnTo>
                  <a:close/>
                </a:path>
                <a:path w="4296410" h="681355">
                  <a:moveTo>
                    <a:pt x="2285568" y="591489"/>
                  </a:moveTo>
                  <a:lnTo>
                    <a:pt x="2267356" y="591489"/>
                  </a:lnTo>
                  <a:lnTo>
                    <a:pt x="2250287" y="631240"/>
                  </a:lnTo>
                  <a:lnTo>
                    <a:pt x="2231453" y="591489"/>
                  </a:lnTo>
                  <a:lnTo>
                    <a:pt x="2213114" y="591489"/>
                  </a:lnTo>
                  <a:lnTo>
                    <a:pt x="2241943" y="648728"/>
                  </a:lnTo>
                  <a:lnTo>
                    <a:pt x="2239289" y="654405"/>
                  </a:lnTo>
                  <a:lnTo>
                    <a:pt x="2237651" y="657771"/>
                  </a:lnTo>
                  <a:lnTo>
                    <a:pt x="2234742" y="659625"/>
                  </a:lnTo>
                  <a:lnTo>
                    <a:pt x="2222855" y="659625"/>
                  </a:lnTo>
                  <a:lnTo>
                    <a:pt x="2222855" y="674001"/>
                  </a:lnTo>
                  <a:lnTo>
                    <a:pt x="2244090" y="674001"/>
                  </a:lnTo>
                  <a:lnTo>
                    <a:pt x="2250287" y="667499"/>
                  </a:lnTo>
                  <a:lnTo>
                    <a:pt x="2253704" y="660095"/>
                  </a:lnTo>
                  <a:lnTo>
                    <a:pt x="2267102" y="631240"/>
                  </a:lnTo>
                  <a:lnTo>
                    <a:pt x="2285568" y="591489"/>
                  </a:lnTo>
                  <a:close/>
                </a:path>
                <a:path w="4296410" h="681355">
                  <a:moveTo>
                    <a:pt x="2438362" y="296405"/>
                  </a:moveTo>
                  <a:lnTo>
                    <a:pt x="2366200" y="105371"/>
                  </a:lnTo>
                  <a:lnTo>
                    <a:pt x="2336228" y="26009"/>
                  </a:lnTo>
                  <a:lnTo>
                    <a:pt x="2307374" y="26009"/>
                  </a:lnTo>
                  <a:lnTo>
                    <a:pt x="2205240" y="296405"/>
                  </a:lnTo>
                  <a:lnTo>
                    <a:pt x="2249182" y="296405"/>
                  </a:lnTo>
                  <a:lnTo>
                    <a:pt x="2321788" y="105371"/>
                  </a:lnTo>
                  <a:lnTo>
                    <a:pt x="2394420" y="296405"/>
                  </a:lnTo>
                  <a:lnTo>
                    <a:pt x="2438362" y="296405"/>
                  </a:lnTo>
                  <a:close/>
                </a:path>
                <a:path w="4296410" h="681355">
                  <a:moveTo>
                    <a:pt x="2450173" y="591489"/>
                  </a:moveTo>
                  <a:lnTo>
                    <a:pt x="2384552" y="591489"/>
                  </a:lnTo>
                  <a:lnTo>
                    <a:pt x="2384552" y="674001"/>
                  </a:lnTo>
                  <a:lnTo>
                    <a:pt x="2402141" y="674001"/>
                  </a:lnTo>
                  <a:lnTo>
                    <a:pt x="2402141" y="605866"/>
                  </a:lnTo>
                  <a:lnTo>
                    <a:pt x="2432608" y="605866"/>
                  </a:lnTo>
                  <a:lnTo>
                    <a:pt x="2432608" y="674001"/>
                  </a:lnTo>
                  <a:lnTo>
                    <a:pt x="2450173" y="674001"/>
                  </a:lnTo>
                  <a:lnTo>
                    <a:pt x="2450173" y="605866"/>
                  </a:lnTo>
                  <a:lnTo>
                    <a:pt x="2450173" y="591489"/>
                  </a:lnTo>
                  <a:close/>
                </a:path>
                <a:path w="4296410" h="681355">
                  <a:moveTo>
                    <a:pt x="2624772" y="591489"/>
                  </a:moveTo>
                  <a:lnTo>
                    <a:pt x="2559164" y="591489"/>
                  </a:lnTo>
                  <a:lnTo>
                    <a:pt x="2559164" y="674001"/>
                  </a:lnTo>
                  <a:lnTo>
                    <a:pt x="2576728" y="674001"/>
                  </a:lnTo>
                  <a:lnTo>
                    <a:pt x="2576728" y="605866"/>
                  </a:lnTo>
                  <a:lnTo>
                    <a:pt x="2607195" y="605866"/>
                  </a:lnTo>
                  <a:lnTo>
                    <a:pt x="2607195" y="674001"/>
                  </a:lnTo>
                  <a:lnTo>
                    <a:pt x="2624772" y="674001"/>
                  </a:lnTo>
                  <a:lnTo>
                    <a:pt x="2624772" y="605866"/>
                  </a:lnTo>
                  <a:lnTo>
                    <a:pt x="2624772" y="591489"/>
                  </a:lnTo>
                  <a:close/>
                </a:path>
                <a:path w="4296410" h="681355">
                  <a:moveTo>
                    <a:pt x="2665565" y="25654"/>
                  </a:moveTo>
                  <a:lnTo>
                    <a:pt x="2452103" y="25654"/>
                  </a:lnTo>
                  <a:lnTo>
                    <a:pt x="2452103" y="296049"/>
                  </a:lnTo>
                  <a:lnTo>
                    <a:pt x="2665565" y="296049"/>
                  </a:lnTo>
                  <a:lnTo>
                    <a:pt x="2665565" y="254850"/>
                  </a:lnTo>
                  <a:lnTo>
                    <a:pt x="2493657" y="254850"/>
                  </a:lnTo>
                  <a:lnTo>
                    <a:pt x="2493708" y="181800"/>
                  </a:lnTo>
                  <a:lnTo>
                    <a:pt x="2665565" y="181800"/>
                  </a:lnTo>
                  <a:lnTo>
                    <a:pt x="2665565" y="140258"/>
                  </a:lnTo>
                  <a:lnTo>
                    <a:pt x="2493657" y="140258"/>
                  </a:lnTo>
                  <a:lnTo>
                    <a:pt x="2493657" y="67183"/>
                  </a:lnTo>
                  <a:lnTo>
                    <a:pt x="2665565" y="67183"/>
                  </a:lnTo>
                  <a:lnTo>
                    <a:pt x="2665565" y="25654"/>
                  </a:lnTo>
                  <a:close/>
                </a:path>
                <a:path w="4296410" h="681355">
                  <a:moveTo>
                    <a:pt x="2803296" y="674001"/>
                  </a:moveTo>
                  <a:lnTo>
                    <a:pt x="2797467" y="659384"/>
                  </a:lnTo>
                  <a:lnTo>
                    <a:pt x="2792069" y="645833"/>
                  </a:lnTo>
                  <a:lnTo>
                    <a:pt x="2780119" y="615835"/>
                  </a:lnTo>
                  <a:lnTo>
                    <a:pt x="2774975" y="602932"/>
                  </a:lnTo>
                  <a:lnTo>
                    <a:pt x="2774975" y="645833"/>
                  </a:lnTo>
                  <a:lnTo>
                    <a:pt x="2752598" y="645833"/>
                  </a:lnTo>
                  <a:lnTo>
                    <a:pt x="2763964" y="615835"/>
                  </a:lnTo>
                  <a:lnTo>
                    <a:pt x="2774975" y="645833"/>
                  </a:lnTo>
                  <a:lnTo>
                    <a:pt x="2774975" y="602932"/>
                  </a:lnTo>
                  <a:lnTo>
                    <a:pt x="2770416" y="591489"/>
                  </a:lnTo>
                  <a:lnTo>
                    <a:pt x="2756636" y="591489"/>
                  </a:lnTo>
                  <a:lnTo>
                    <a:pt x="2723896" y="674001"/>
                  </a:lnTo>
                  <a:lnTo>
                    <a:pt x="2742234" y="674001"/>
                  </a:lnTo>
                  <a:lnTo>
                    <a:pt x="2747670" y="659384"/>
                  </a:lnTo>
                  <a:lnTo>
                    <a:pt x="2779649" y="659384"/>
                  </a:lnTo>
                  <a:lnTo>
                    <a:pt x="2784957" y="674001"/>
                  </a:lnTo>
                  <a:lnTo>
                    <a:pt x="2803296" y="674001"/>
                  </a:lnTo>
                  <a:close/>
                </a:path>
                <a:path w="4296410" h="681355">
                  <a:moveTo>
                    <a:pt x="2902661" y="25654"/>
                  </a:moveTo>
                  <a:lnTo>
                    <a:pt x="2861106" y="25654"/>
                  </a:lnTo>
                  <a:lnTo>
                    <a:pt x="2861106" y="140258"/>
                  </a:lnTo>
                  <a:lnTo>
                    <a:pt x="2730741" y="140258"/>
                  </a:lnTo>
                  <a:lnTo>
                    <a:pt x="2730741" y="25654"/>
                  </a:lnTo>
                  <a:lnTo>
                    <a:pt x="2689199" y="25654"/>
                  </a:lnTo>
                  <a:lnTo>
                    <a:pt x="2689199" y="296049"/>
                  </a:lnTo>
                  <a:lnTo>
                    <a:pt x="2730741" y="296049"/>
                  </a:lnTo>
                  <a:lnTo>
                    <a:pt x="2730741" y="181800"/>
                  </a:lnTo>
                  <a:lnTo>
                    <a:pt x="2861106" y="181800"/>
                  </a:lnTo>
                  <a:lnTo>
                    <a:pt x="2861106" y="296049"/>
                  </a:lnTo>
                  <a:lnTo>
                    <a:pt x="2902661" y="296049"/>
                  </a:lnTo>
                  <a:lnTo>
                    <a:pt x="2902661" y="181800"/>
                  </a:lnTo>
                  <a:lnTo>
                    <a:pt x="2902661" y="140258"/>
                  </a:lnTo>
                  <a:lnTo>
                    <a:pt x="2902661" y="25654"/>
                  </a:lnTo>
                  <a:close/>
                </a:path>
                <a:path w="4296410" h="681355">
                  <a:moveTo>
                    <a:pt x="3063227" y="674001"/>
                  </a:moveTo>
                  <a:lnTo>
                    <a:pt x="3039072" y="636460"/>
                  </a:lnTo>
                  <a:lnTo>
                    <a:pt x="3033255" y="627405"/>
                  </a:lnTo>
                  <a:lnTo>
                    <a:pt x="3031248" y="624293"/>
                  </a:lnTo>
                  <a:lnTo>
                    <a:pt x="3061081" y="591489"/>
                  </a:lnTo>
                  <a:lnTo>
                    <a:pt x="3039719" y="591489"/>
                  </a:lnTo>
                  <a:lnTo>
                    <a:pt x="3007982" y="627405"/>
                  </a:lnTo>
                  <a:lnTo>
                    <a:pt x="3007982" y="591489"/>
                  </a:lnTo>
                  <a:lnTo>
                    <a:pt x="2990418" y="591489"/>
                  </a:lnTo>
                  <a:lnTo>
                    <a:pt x="2990418" y="674001"/>
                  </a:lnTo>
                  <a:lnTo>
                    <a:pt x="3007982" y="674001"/>
                  </a:lnTo>
                  <a:lnTo>
                    <a:pt x="3007982" y="649185"/>
                  </a:lnTo>
                  <a:lnTo>
                    <a:pt x="3019615" y="636460"/>
                  </a:lnTo>
                  <a:lnTo>
                    <a:pt x="3042742" y="674001"/>
                  </a:lnTo>
                  <a:lnTo>
                    <a:pt x="3063227" y="674001"/>
                  </a:lnTo>
                  <a:close/>
                </a:path>
                <a:path w="4296410" h="681355">
                  <a:moveTo>
                    <a:pt x="3134309" y="25654"/>
                  </a:moveTo>
                  <a:lnTo>
                    <a:pt x="2920860" y="25654"/>
                  </a:lnTo>
                  <a:lnTo>
                    <a:pt x="2920860" y="67183"/>
                  </a:lnTo>
                  <a:lnTo>
                    <a:pt x="3006826" y="67183"/>
                  </a:lnTo>
                  <a:lnTo>
                    <a:pt x="3006814" y="296049"/>
                  </a:lnTo>
                  <a:lnTo>
                    <a:pt x="3048343" y="296049"/>
                  </a:lnTo>
                  <a:lnTo>
                    <a:pt x="3048393" y="67183"/>
                  </a:lnTo>
                  <a:lnTo>
                    <a:pt x="3134309" y="67183"/>
                  </a:lnTo>
                  <a:lnTo>
                    <a:pt x="3134309" y="25654"/>
                  </a:lnTo>
                  <a:close/>
                </a:path>
                <a:path w="4296410" h="681355">
                  <a:moveTo>
                    <a:pt x="3225939" y="626948"/>
                  </a:moveTo>
                  <a:lnTo>
                    <a:pt x="3208375" y="594233"/>
                  </a:lnTo>
                  <a:lnTo>
                    <a:pt x="3208375" y="617677"/>
                  </a:lnTo>
                  <a:lnTo>
                    <a:pt x="3208375" y="648030"/>
                  </a:lnTo>
                  <a:lnTo>
                    <a:pt x="3207613" y="652094"/>
                  </a:lnTo>
                  <a:lnTo>
                    <a:pt x="3201174" y="658799"/>
                  </a:lnTo>
                  <a:lnTo>
                    <a:pt x="3197250" y="660323"/>
                  </a:lnTo>
                  <a:lnTo>
                    <a:pt x="3188144" y="660323"/>
                  </a:lnTo>
                  <a:lnTo>
                    <a:pt x="3184360" y="658698"/>
                  </a:lnTo>
                  <a:lnTo>
                    <a:pt x="3176511" y="651510"/>
                  </a:lnTo>
                  <a:lnTo>
                    <a:pt x="3177019" y="641667"/>
                  </a:lnTo>
                  <a:lnTo>
                    <a:pt x="3177133" y="617677"/>
                  </a:lnTo>
                  <a:lnTo>
                    <a:pt x="3177260" y="613625"/>
                  </a:lnTo>
                  <a:lnTo>
                    <a:pt x="3181312" y="609574"/>
                  </a:lnTo>
                  <a:lnTo>
                    <a:pt x="3184106" y="606679"/>
                  </a:lnTo>
                  <a:lnTo>
                    <a:pt x="3188144" y="605167"/>
                  </a:lnTo>
                  <a:lnTo>
                    <a:pt x="3197250" y="605167"/>
                  </a:lnTo>
                  <a:lnTo>
                    <a:pt x="3201174" y="606679"/>
                  </a:lnTo>
                  <a:lnTo>
                    <a:pt x="3203943" y="609574"/>
                  </a:lnTo>
                  <a:lnTo>
                    <a:pt x="3207499" y="613156"/>
                  </a:lnTo>
                  <a:lnTo>
                    <a:pt x="3192703" y="590791"/>
                  </a:lnTo>
                  <a:lnTo>
                    <a:pt x="3185668" y="591375"/>
                  </a:lnTo>
                  <a:lnTo>
                    <a:pt x="3159544" y="626948"/>
                  </a:lnTo>
                  <a:lnTo>
                    <a:pt x="3159518" y="641667"/>
                  </a:lnTo>
                  <a:lnTo>
                    <a:pt x="3160318" y="649859"/>
                  </a:lnTo>
                  <a:lnTo>
                    <a:pt x="3192703" y="674700"/>
                  </a:lnTo>
                  <a:lnTo>
                    <a:pt x="3199777" y="674116"/>
                  </a:lnTo>
                  <a:lnTo>
                    <a:pt x="3225889" y="641667"/>
                  </a:lnTo>
                  <a:lnTo>
                    <a:pt x="3225939" y="626948"/>
                  </a:lnTo>
                  <a:close/>
                </a:path>
                <a:path w="4296410" h="681355">
                  <a:moveTo>
                    <a:pt x="3369081" y="25654"/>
                  </a:moveTo>
                  <a:lnTo>
                    <a:pt x="3327527" y="25654"/>
                  </a:lnTo>
                  <a:lnTo>
                    <a:pt x="3327527" y="140258"/>
                  </a:lnTo>
                  <a:lnTo>
                    <a:pt x="3197174" y="140258"/>
                  </a:lnTo>
                  <a:lnTo>
                    <a:pt x="3197174" y="25654"/>
                  </a:lnTo>
                  <a:lnTo>
                    <a:pt x="3155632" y="25654"/>
                  </a:lnTo>
                  <a:lnTo>
                    <a:pt x="3155632" y="296049"/>
                  </a:lnTo>
                  <a:lnTo>
                    <a:pt x="3197174" y="296049"/>
                  </a:lnTo>
                  <a:lnTo>
                    <a:pt x="3197174" y="181800"/>
                  </a:lnTo>
                  <a:lnTo>
                    <a:pt x="3327527" y="181800"/>
                  </a:lnTo>
                  <a:lnTo>
                    <a:pt x="3327527" y="296049"/>
                  </a:lnTo>
                  <a:lnTo>
                    <a:pt x="3369081" y="296049"/>
                  </a:lnTo>
                  <a:lnTo>
                    <a:pt x="3369081" y="181800"/>
                  </a:lnTo>
                  <a:lnTo>
                    <a:pt x="3369081" y="140258"/>
                  </a:lnTo>
                  <a:lnTo>
                    <a:pt x="3369081" y="25654"/>
                  </a:lnTo>
                  <a:close/>
                </a:path>
                <a:path w="4296410" h="681355">
                  <a:moveTo>
                    <a:pt x="3413442" y="591489"/>
                  </a:moveTo>
                  <a:lnTo>
                    <a:pt x="3396119" y="591489"/>
                  </a:lnTo>
                  <a:lnTo>
                    <a:pt x="3372726" y="636104"/>
                  </a:lnTo>
                  <a:lnTo>
                    <a:pt x="3367354" y="625906"/>
                  </a:lnTo>
                  <a:lnTo>
                    <a:pt x="3349218" y="591489"/>
                  </a:lnTo>
                  <a:lnTo>
                    <a:pt x="3331895" y="591489"/>
                  </a:lnTo>
                  <a:lnTo>
                    <a:pt x="3331895" y="674001"/>
                  </a:lnTo>
                  <a:lnTo>
                    <a:pt x="3349472" y="674001"/>
                  </a:lnTo>
                  <a:lnTo>
                    <a:pt x="3349472" y="625906"/>
                  </a:lnTo>
                  <a:lnTo>
                    <a:pt x="3366782" y="657174"/>
                  </a:lnTo>
                  <a:lnTo>
                    <a:pt x="3378670" y="657174"/>
                  </a:lnTo>
                  <a:lnTo>
                    <a:pt x="3390265" y="636104"/>
                  </a:lnTo>
                  <a:lnTo>
                    <a:pt x="3395865" y="625906"/>
                  </a:lnTo>
                  <a:lnTo>
                    <a:pt x="3395865" y="674001"/>
                  </a:lnTo>
                  <a:lnTo>
                    <a:pt x="3413442" y="674001"/>
                  </a:lnTo>
                  <a:lnTo>
                    <a:pt x="3413442" y="625906"/>
                  </a:lnTo>
                  <a:lnTo>
                    <a:pt x="3413442" y="591489"/>
                  </a:lnTo>
                  <a:close/>
                </a:path>
                <a:path w="4296410" h="681355">
                  <a:moveTo>
                    <a:pt x="3588042" y="591489"/>
                  </a:moveTo>
                  <a:lnTo>
                    <a:pt x="3522434" y="591489"/>
                  </a:lnTo>
                  <a:lnTo>
                    <a:pt x="3522434" y="674001"/>
                  </a:lnTo>
                  <a:lnTo>
                    <a:pt x="3539998" y="674001"/>
                  </a:lnTo>
                  <a:lnTo>
                    <a:pt x="3539998" y="605866"/>
                  </a:lnTo>
                  <a:lnTo>
                    <a:pt x="3570465" y="605866"/>
                  </a:lnTo>
                  <a:lnTo>
                    <a:pt x="3570465" y="674001"/>
                  </a:lnTo>
                  <a:lnTo>
                    <a:pt x="3588042" y="674001"/>
                  </a:lnTo>
                  <a:lnTo>
                    <a:pt x="3588042" y="605866"/>
                  </a:lnTo>
                  <a:lnTo>
                    <a:pt x="3588042" y="591489"/>
                  </a:lnTo>
                  <a:close/>
                </a:path>
                <a:path w="4296410" h="681355">
                  <a:moveTo>
                    <a:pt x="3603612" y="66281"/>
                  </a:moveTo>
                  <a:lnTo>
                    <a:pt x="3562566" y="25654"/>
                  </a:lnTo>
                  <a:lnTo>
                    <a:pt x="3562058" y="25654"/>
                  </a:lnTo>
                  <a:lnTo>
                    <a:pt x="3562058" y="83515"/>
                  </a:lnTo>
                  <a:lnTo>
                    <a:pt x="3562058" y="238264"/>
                  </a:lnTo>
                  <a:lnTo>
                    <a:pt x="3545725" y="254850"/>
                  </a:lnTo>
                  <a:lnTo>
                    <a:pt x="3448037" y="254850"/>
                  </a:lnTo>
                  <a:lnTo>
                    <a:pt x="3431692" y="238264"/>
                  </a:lnTo>
                  <a:lnTo>
                    <a:pt x="3431692" y="83515"/>
                  </a:lnTo>
                  <a:lnTo>
                    <a:pt x="3448037" y="67183"/>
                  </a:lnTo>
                  <a:lnTo>
                    <a:pt x="3545725" y="67183"/>
                  </a:lnTo>
                  <a:lnTo>
                    <a:pt x="3562058" y="83515"/>
                  </a:lnTo>
                  <a:lnTo>
                    <a:pt x="3562058" y="25654"/>
                  </a:lnTo>
                  <a:lnTo>
                    <a:pt x="3431184" y="25654"/>
                  </a:lnTo>
                  <a:lnTo>
                    <a:pt x="3390150" y="66281"/>
                  </a:lnTo>
                  <a:lnTo>
                    <a:pt x="3390150" y="255435"/>
                  </a:lnTo>
                  <a:lnTo>
                    <a:pt x="3431184" y="296049"/>
                  </a:lnTo>
                  <a:lnTo>
                    <a:pt x="3562566" y="296049"/>
                  </a:lnTo>
                  <a:lnTo>
                    <a:pt x="3603612" y="255435"/>
                  </a:lnTo>
                  <a:lnTo>
                    <a:pt x="3603612" y="254850"/>
                  </a:lnTo>
                  <a:lnTo>
                    <a:pt x="3603612" y="67183"/>
                  </a:lnTo>
                  <a:lnTo>
                    <a:pt x="3603612" y="66281"/>
                  </a:lnTo>
                  <a:close/>
                </a:path>
                <a:path w="4296410" h="681355">
                  <a:moveTo>
                    <a:pt x="3766553" y="674001"/>
                  </a:moveTo>
                  <a:lnTo>
                    <a:pt x="3760736" y="659384"/>
                  </a:lnTo>
                  <a:lnTo>
                    <a:pt x="3755339" y="645833"/>
                  </a:lnTo>
                  <a:lnTo>
                    <a:pt x="3743388" y="615835"/>
                  </a:lnTo>
                  <a:lnTo>
                    <a:pt x="3738232" y="602907"/>
                  </a:lnTo>
                  <a:lnTo>
                    <a:pt x="3738232" y="645833"/>
                  </a:lnTo>
                  <a:lnTo>
                    <a:pt x="3715855" y="645833"/>
                  </a:lnTo>
                  <a:lnTo>
                    <a:pt x="3727234" y="615835"/>
                  </a:lnTo>
                  <a:lnTo>
                    <a:pt x="3738232" y="645833"/>
                  </a:lnTo>
                  <a:lnTo>
                    <a:pt x="3738232" y="602907"/>
                  </a:lnTo>
                  <a:lnTo>
                    <a:pt x="3733685" y="591489"/>
                  </a:lnTo>
                  <a:lnTo>
                    <a:pt x="3719906" y="591489"/>
                  </a:lnTo>
                  <a:lnTo>
                    <a:pt x="3687165" y="674001"/>
                  </a:lnTo>
                  <a:lnTo>
                    <a:pt x="3705504" y="674001"/>
                  </a:lnTo>
                  <a:lnTo>
                    <a:pt x="3710927" y="659384"/>
                  </a:lnTo>
                  <a:lnTo>
                    <a:pt x="3742918" y="659384"/>
                  </a:lnTo>
                  <a:lnTo>
                    <a:pt x="3748227" y="674001"/>
                  </a:lnTo>
                  <a:lnTo>
                    <a:pt x="3766553" y="674001"/>
                  </a:lnTo>
                  <a:close/>
                </a:path>
                <a:path w="4296410" h="681355">
                  <a:moveTo>
                    <a:pt x="3846563" y="75044"/>
                  </a:moveTo>
                  <a:lnTo>
                    <a:pt x="3838714" y="67183"/>
                  </a:lnTo>
                  <a:lnTo>
                    <a:pt x="3797160" y="25654"/>
                  </a:lnTo>
                  <a:lnTo>
                    <a:pt x="3665715" y="25654"/>
                  </a:lnTo>
                  <a:lnTo>
                    <a:pt x="3624681" y="66281"/>
                  </a:lnTo>
                  <a:lnTo>
                    <a:pt x="3624681" y="255435"/>
                  </a:lnTo>
                  <a:lnTo>
                    <a:pt x="3665715" y="296049"/>
                  </a:lnTo>
                  <a:lnTo>
                    <a:pt x="3797084" y="296049"/>
                  </a:lnTo>
                  <a:lnTo>
                    <a:pt x="3838664" y="254850"/>
                  </a:lnTo>
                  <a:lnTo>
                    <a:pt x="3846487" y="247103"/>
                  </a:lnTo>
                  <a:lnTo>
                    <a:pt x="3817416" y="217322"/>
                  </a:lnTo>
                  <a:lnTo>
                    <a:pt x="3780269" y="254850"/>
                  </a:lnTo>
                  <a:lnTo>
                    <a:pt x="3682555" y="254850"/>
                  </a:lnTo>
                  <a:lnTo>
                    <a:pt x="3666223" y="238264"/>
                  </a:lnTo>
                  <a:lnTo>
                    <a:pt x="3666223" y="83515"/>
                  </a:lnTo>
                  <a:lnTo>
                    <a:pt x="3682555" y="67183"/>
                  </a:lnTo>
                  <a:lnTo>
                    <a:pt x="3780269" y="67183"/>
                  </a:lnTo>
                  <a:lnTo>
                    <a:pt x="3817340" y="104279"/>
                  </a:lnTo>
                  <a:lnTo>
                    <a:pt x="3846563" y="75044"/>
                  </a:lnTo>
                  <a:close/>
                </a:path>
                <a:path w="4296410" h="681355">
                  <a:moveTo>
                    <a:pt x="3931297" y="591489"/>
                  </a:moveTo>
                  <a:lnTo>
                    <a:pt x="3913721" y="591489"/>
                  </a:lnTo>
                  <a:lnTo>
                    <a:pt x="3913721" y="625208"/>
                  </a:lnTo>
                  <a:lnTo>
                    <a:pt x="3883253" y="625208"/>
                  </a:lnTo>
                  <a:lnTo>
                    <a:pt x="3883253" y="591489"/>
                  </a:lnTo>
                  <a:lnTo>
                    <a:pt x="3865689" y="591489"/>
                  </a:lnTo>
                  <a:lnTo>
                    <a:pt x="3865689" y="674001"/>
                  </a:lnTo>
                  <a:lnTo>
                    <a:pt x="3883253" y="674001"/>
                  </a:lnTo>
                  <a:lnTo>
                    <a:pt x="3883253" y="639457"/>
                  </a:lnTo>
                  <a:lnTo>
                    <a:pt x="3913721" y="639457"/>
                  </a:lnTo>
                  <a:lnTo>
                    <a:pt x="3913721" y="674001"/>
                  </a:lnTo>
                  <a:lnTo>
                    <a:pt x="3931297" y="674001"/>
                  </a:lnTo>
                  <a:lnTo>
                    <a:pt x="3931297" y="639457"/>
                  </a:lnTo>
                  <a:lnTo>
                    <a:pt x="3931297" y="625208"/>
                  </a:lnTo>
                  <a:lnTo>
                    <a:pt x="3931297" y="591489"/>
                  </a:lnTo>
                  <a:close/>
                </a:path>
                <a:path w="4296410" h="681355">
                  <a:moveTo>
                    <a:pt x="4064482" y="25654"/>
                  </a:moveTo>
                  <a:lnTo>
                    <a:pt x="3851021" y="25654"/>
                  </a:lnTo>
                  <a:lnTo>
                    <a:pt x="3851021" y="67183"/>
                  </a:lnTo>
                  <a:lnTo>
                    <a:pt x="3936898" y="67183"/>
                  </a:lnTo>
                  <a:lnTo>
                    <a:pt x="3936974" y="296049"/>
                  </a:lnTo>
                  <a:lnTo>
                    <a:pt x="3978529" y="296049"/>
                  </a:lnTo>
                  <a:lnTo>
                    <a:pt x="3978618" y="112966"/>
                  </a:lnTo>
                  <a:lnTo>
                    <a:pt x="3978465" y="67183"/>
                  </a:lnTo>
                  <a:lnTo>
                    <a:pt x="4064482" y="67183"/>
                  </a:lnTo>
                  <a:lnTo>
                    <a:pt x="4064482" y="25654"/>
                  </a:lnTo>
                  <a:close/>
                </a:path>
                <a:path w="4296410" h="681355">
                  <a:moveTo>
                    <a:pt x="4108551" y="591489"/>
                  </a:moveTo>
                  <a:lnTo>
                    <a:pt x="4092879" y="591489"/>
                  </a:lnTo>
                  <a:lnTo>
                    <a:pt x="4057853" y="644334"/>
                  </a:lnTo>
                  <a:lnTo>
                    <a:pt x="4057853" y="591489"/>
                  </a:lnTo>
                  <a:lnTo>
                    <a:pt x="4040276" y="591489"/>
                  </a:lnTo>
                  <a:lnTo>
                    <a:pt x="4040276" y="674001"/>
                  </a:lnTo>
                  <a:lnTo>
                    <a:pt x="4055948" y="674001"/>
                  </a:lnTo>
                  <a:lnTo>
                    <a:pt x="4075569" y="644334"/>
                  </a:lnTo>
                  <a:lnTo>
                    <a:pt x="4090974" y="621042"/>
                  </a:lnTo>
                  <a:lnTo>
                    <a:pt x="4090974" y="674001"/>
                  </a:lnTo>
                  <a:lnTo>
                    <a:pt x="4108551" y="674001"/>
                  </a:lnTo>
                  <a:lnTo>
                    <a:pt x="4108551" y="621042"/>
                  </a:lnTo>
                  <a:lnTo>
                    <a:pt x="4108551" y="591489"/>
                  </a:lnTo>
                  <a:close/>
                </a:path>
                <a:path w="4296410" h="681355">
                  <a:moveTo>
                    <a:pt x="4272407" y="569950"/>
                  </a:moveTo>
                  <a:lnTo>
                    <a:pt x="4261155" y="569950"/>
                  </a:lnTo>
                  <a:lnTo>
                    <a:pt x="4260380" y="574128"/>
                  </a:lnTo>
                  <a:lnTo>
                    <a:pt x="4257611" y="576554"/>
                  </a:lnTo>
                  <a:lnTo>
                    <a:pt x="4246232" y="576554"/>
                  </a:lnTo>
                  <a:lnTo>
                    <a:pt x="4243324" y="574128"/>
                  </a:lnTo>
                  <a:lnTo>
                    <a:pt x="4242435" y="569950"/>
                  </a:lnTo>
                  <a:lnTo>
                    <a:pt x="4231322" y="569950"/>
                  </a:lnTo>
                  <a:lnTo>
                    <a:pt x="4233227" y="577215"/>
                  </a:lnTo>
                  <a:lnTo>
                    <a:pt x="4237291" y="582599"/>
                  </a:lnTo>
                  <a:lnTo>
                    <a:pt x="4243476" y="585952"/>
                  </a:lnTo>
                  <a:lnTo>
                    <a:pt x="4251795" y="587095"/>
                  </a:lnTo>
                  <a:lnTo>
                    <a:pt x="4260113" y="585952"/>
                  </a:lnTo>
                  <a:lnTo>
                    <a:pt x="4266323" y="582599"/>
                  </a:lnTo>
                  <a:lnTo>
                    <a:pt x="4270413" y="577215"/>
                  </a:lnTo>
                  <a:lnTo>
                    <a:pt x="4270591" y="576554"/>
                  </a:lnTo>
                  <a:lnTo>
                    <a:pt x="4272407" y="569950"/>
                  </a:lnTo>
                  <a:close/>
                </a:path>
                <a:path w="4296410" h="681355">
                  <a:moveTo>
                    <a:pt x="4285805" y="591489"/>
                  </a:moveTo>
                  <a:lnTo>
                    <a:pt x="4270133" y="591489"/>
                  </a:lnTo>
                  <a:lnTo>
                    <a:pt x="4235107" y="644334"/>
                  </a:lnTo>
                  <a:lnTo>
                    <a:pt x="4235107" y="591489"/>
                  </a:lnTo>
                  <a:lnTo>
                    <a:pt x="4217543" y="591489"/>
                  </a:lnTo>
                  <a:lnTo>
                    <a:pt x="4217543" y="674001"/>
                  </a:lnTo>
                  <a:lnTo>
                    <a:pt x="4233215" y="674001"/>
                  </a:lnTo>
                  <a:lnTo>
                    <a:pt x="4252823" y="644334"/>
                  </a:lnTo>
                  <a:lnTo>
                    <a:pt x="4268228" y="621042"/>
                  </a:lnTo>
                  <a:lnTo>
                    <a:pt x="4268228" y="674001"/>
                  </a:lnTo>
                  <a:lnTo>
                    <a:pt x="4285805" y="674001"/>
                  </a:lnTo>
                  <a:lnTo>
                    <a:pt x="4285805" y="621042"/>
                  </a:lnTo>
                  <a:lnTo>
                    <a:pt x="4285805" y="591489"/>
                  </a:lnTo>
                  <a:close/>
                </a:path>
                <a:path w="4296410" h="681355">
                  <a:moveTo>
                    <a:pt x="4292155" y="414439"/>
                  </a:moveTo>
                  <a:lnTo>
                    <a:pt x="1872627" y="414439"/>
                  </a:lnTo>
                  <a:lnTo>
                    <a:pt x="1872627" y="460121"/>
                  </a:lnTo>
                  <a:lnTo>
                    <a:pt x="4292155" y="460121"/>
                  </a:lnTo>
                  <a:lnTo>
                    <a:pt x="4292155" y="414439"/>
                  </a:lnTo>
                  <a:close/>
                </a:path>
                <a:path w="4296410" h="681355">
                  <a:moveTo>
                    <a:pt x="4296143" y="181229"/>
                  </a:moveTo>
                  <a:lnTo>
                    <a:pt x="4255173" y="140258"/>
                  </a:lnTo>
                  <a:lnTo>
                    <a:pt x="4254589" y="140258"/>
                  </a:lnTo>
                  <a:lnTo>
                    <a:pt x="4254589" y="198412"/>
                  </a:lnTo>
                  <a:lnTo>
                    <a:pt x="4254589" y="238531"/>
                  </a:lnTo>
                  <a:lnTo>
                    <a:pt x="4238269" y="254850"/>
                  </a:lnTo>
                  <a:lnTo>
                    <a:pt x="4124236" y="254850"/>
                  </a:lnTo>
                  <a:lnTo>
                    <a:pt x="4124236" y="181800"/>
                  </a:lnTo>
                  <a:lnTo>
                    <a:pt x="4238256" y="181800"/>
                  </a:lnTo>
                  <a:lnTo>
                    <a:pt x="4254589" y="198412"/>
                  </a:lnTo>
                  <a:lnTo>
                    <a:pt x="4254589" y="140258"/>
                  </a:lnTo>
                  <a:lnTo>
                    <a:pt x="4124236" y="140258"/>
                  </a:lnTo>
                  <a:lnTo>
                    <a:pt x="4124236" y="26009"/>
                  </a:lnTo>
                  <a:lnTo>
                    <a:pt x="4082681" y="26009"/>
                  </a:lnTo>
                  <a:lnTo>
                    <a:pt x="4082681" y="296405"/>
                  </a:lnTo>
                  <a:lnTo>
                    <a:pt x="4255097" y="296405"/>
                  </a:lnTo>
                  <a:lnTo>
                    <a:pt x="4296143" y="255790"/>
                  </a:lnTo>
                  <a:lnTo>
                    <a:pt x="4296143" y="254850"/>
                  </a:lnTo>
                  <a:lnTo>
                    <a:pt x="4296143" y="181800"/>
                  </a:lnTo>
                  <a:lnTo>
                    <a:pt x="4296143" y="181229"/>
                  </a:lnTo>
                  <a:close/>
                </a:path>
              </a:pathLst>
            </a:custGeom>
            <a:solidFill>
              <a:srgbClr val="005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78106" y="1206350"/>
              <a:ext cx="169545" cy="367030"/>
            </a:xfrm>
            <a:custGeom>
              <a:avLst/>
              <a:gdLst/>
              <a:ahLst/>
              <a:cxnLst/>
              <a:rect l="l" t="t" r="r" b="b"/>
              <a:pathLst>
                <a:path w="169544" h="367030">
                  <a:moveTo>
                    <a:pt x="48914" y="0"/>
                  </a:moveTo>
                  <a:lnTo>
                    <a:pt x="71171" y="44806"/>
                  </a:lnTo>
                  <a:lnTo>
                    <a:pt x="77090" y="75303"/>
                  </a:lnTo>
                  <a:lnTo>
                    <a:pt x="65322" y="105499"/>
                  </a:lnTo>
                  <a:lnTo>
                    <a:pt x="34517" y="149398"/>
                  </a:lnTo>
                  <a:lnTo>
                    <a:pt x="9542" y="193957"/>
                  </a:lnTo>
                  <a:lnTo>
                    <a:pt x="0" y="236247"/>
                  </a:lnTo>
                  <a:lnTo>
                    <a:pt x="3714" y="275457"/>
                  </a:lnTo>
                  <a:lnTo>
                    <a:pt x="18511" y="310776"/>
                  </a:lnTo>
                  <a:lnTo>
                    <a:pt x="42213" y="341392"/>
                  </a:lnTo>
                  <a:lnTo>
                    <a:pt x="79353" y="366480"/>
                  </a:lnTo>
                  <a:lnTo>
                    <a:pt x="75815" y="346116"/>
                  </a:lnTo>
                  <a:lnTo>
                    <a:pt x="73338" y="324090"/>
                  </a:lnTo>
                  <a:lnTo>
                    <a:pt x="72061" y="300598"/>
                  </a:lnTo>
                  <a:lnTo>
                    <a:pt x="72128" y="275834"/>
                  </a:lnTo>
                  <a:lnTo>
                    <a:pt x="77889" y="227584"/>
                  </a:lnTo>
                  <a:lnTo>
                    <a:pt x="88634" y="183075"/>
                  </a:lnTo>
                  <a:lnTo>
                    <a:pt x="99008" y="150421"/>
                  </a:lnTo>
                  <a:lnTo>
                    <a:pt x="103656" y="137734"/>
                  </a:lnTo>
                  <a:lnTo>
                    <a:pt x="118971" y="194052"/>
                  </a:lnTo>
                  <a:lnTo>
                    <a:pt x="126836" y="227309"/>
                  </a:lnTo>
                  <a:lnTo>
                    <a:pt x="129733" y="250542"/>
                  </a:lnTo>
                  <a:lnTo>
                    <a:pt x="130147" y="276787"/>
                  </a:lnTo>
                  <a:lnTo>
                    <a:pt x="130901" y="285823"/>
                  </a:lnTo>
                  <a:lnTo>
                    <a:pt x="131037" y="290912"/>
                  </a:lnTo>
                  <a:lnTo>
                    <a:pt x="151388" y="245981"/>
                  </a:lnTo>
                  <a:lnTo>
                    <a:pt x="165748" y="192965"/>
                  </a:lnTo>
                  <a:lnTo>
                    <a:pt x="169248" y="140950"/>
                  </a:lnTo>
                  <a:lnTo>
                    <a:pt x="157016" y="99023"/>
                  </a:lnTo>
                  <a:lnTo>
                    <a:pt x="129305" y="61689"/>
                  </a:lnTo>
                  <a:lnTo>
                    <a:pt x="93667" y="29686"/>
                  </a:lnTo>
                  <a:lnTo>
                    <a:pt x="62678" y="7596"/>
                  </a:lnTo>
                  <a:lnTo>
                    <a:pt x="48914" y="0"/>
                  </a:lnTo>
                  <a:close/>
                </a:path>
              </a:pathLst>
            </a:custGeom>
            <a:solidFill>
              <a:srgbClr val="F36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35"/>
              </a:spcBef>
            </a:pPr>
            <a:r>
              <a:rPr spc="-5" dirty="0"/>
              <a:t>СПАСИБО </a:t>
            </a:r>
            <a:r>
              <a:rPr spc="25" dirty="0"/>
              <a:t>ЗА</a:t>
            </a:r>
            <a:r>
              <a:rPr spc="-1430" dirty="0"/>
              <a:t> </a:t>
            </a:r>
            <a:r>
              <a:rPr spc="-30" dirty="0"/>
              <a:t>ВНИМАНИЕ!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433069" y="9439459"/>
            <a:ext cx="6581775" cy="1106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sz="1750" spc="-130" dirty="0">
                <a:solidFill>
                  <a:srgbClr val="005AAA"/>
                </a:solidFill>
                <a:latin typeface="Trebuchet MS"/>
                <a:cs typeface="Trebuchet MS"/>
              </a:rPr>
              <a:t>ГК</a:t>
            </a:r>
            <a:r>
              <a:rPr sz="1750" spc="215" dirty="0">
                <a:solidFill>
                  <a:srgbClr val="005AAA"/>
                </a:solidFill>
                <a:latin typeface="Trebuchet MS"/>
                <a:cs typeface="Trebuchet MS"/>
              </a:rPr>
              <a:t> </a:t>
            </a:r>
            <a:r>
              <a:rPr sz="1750" spc="-65" dirty="0">
                <a:solidFill>
                  <a:srgbClr val="005AAA"/>
                </a:solidFill>
                <a:latin typeface="Trebuchet MS"/>
                <a:cs typeface="Trebuchet MS"/>
              </a:rPr>
              <a:t>«Турбулентность-Дон»</a:t>
            </a:r>
            <a:endParaRPr sz="1750">
              <a:latin typeface="Trebuchet MS"/>
              <a:cs typeface="Trebuchet MS"/>
            </a:endParaRPr>
          </a:p>
          <a:p>
            <a:pPr marL="12700" marR="5715" algn="ctr">
              <a:lnSpc>
                <a:spcPct val="101299"/>
              </a:lnSpc>
            </a:pPr>
            <a:r>
              <a:rPr sz="1750" spc="-50" dirty="0">
                <a:solidFill>
                  <a:srgbClr val="005AAA"/>
                </a:solidFill>
                <a:latin typeface="Trebuchet MS"/>
                <a:cs typeface="Trebuchet MS"/>
              </a:rPr>
              <a:t>346800,</a:t>
            </a:r>
            <a:r>
              <a:rPr sz="1750" spc="-150" dirty="0">
                <a:solidFill>
                  <a:srgbClr val="005AAA"/>
                </a:solidFill>
                <a:latin typeface="Trebuchet MS"/>
                <a:cs typeface="Trebuchet MS"/>
              </a:rPr>
              <a:t> </a:t>
            </a:r>
            <a:r>
              <a:rPr sz="1750" spc="-40" dirty="0">
                <a:solidFill>
                  <a:srgbClr val="005AAA"/>
                </a:solidFill>
                <a:latin typeface="Trebuchet MS"/>
                <a:cs typeface="Trebuchet MS"/>
              </a:rPr>
              <a:t>Ростовская</a:t>
            </a:r>
            <a:r>
              <a:rPr sz="1750" spc="-145" dirty="0">
                <a:solidFill>
                  <a:srgbClr val="005AAA"/>
                </a:solidFill>
                <a:latin typeface="Trebuchet MS"/>
                <a:cs typeface="Trebuchet MS"/>
              </a:rPr>
              <a:t> </a:t>
            </a:r>
            <a:r>
              <a:rPr sz="1750" spc="-70" dirty="0">
                <a:solidFill>
                  <a:srgbClr val="005AAA"/>
                </a:solidFill>
                <a:latin typeface="Trebuchet MS"/>
                <a:cs typeface="Trebuchet MS"/>
              </a:rPr>
              <a:t>область,</a:t>
            </a:r>
            <a:r>
              <a:rPr sz="1750" spc="-145" dirty="0">
                <a:solidFill>
                  <a:srgbClr val="005AAA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005AAA"/>
                </a:solidFill>
                <a:latin typeface="Trebuchet MS"/>
                <a:cs typeface="Trebuchet MS"/>
              </a:rPr>
              <a:t>1</a:t>
            </a:r>
            <a:r>
              <a:rPr sz="1750" spc="-150" dirty="0">
                <a:solidFill>
                  <a:srgbClr val="005AAA"/>
                </a:solidFill>
                <a:latin typeface="Trebuchet MS"/>
                <a:cs typeface="Trebuchet MS"/>
              </a:rPr>
              <a:t> </a:t>
            </a:r>
            <a:r>
              <a:rPr sz="1750" spc="-135" dirty="0">
                <a:solidFill>
                  <a:srgbClr val="005AAA"/>
                </a:solidFill>
                <a:latin typeface="Trebuchet MS"/>
                <a:cs typeface="Trebuchet MS"/>
              </a:rPr>
              <a:t>км.</a:t>
            </a:r>
            <a:r>
              <a:rPr sz="1750" spc="-145" dirty="0">
                <a:solidFill>
                  <a:srgbClr val="005AAA"/>
                </a:solidFill>
                <a:latin typeface="Trebuchet MS"/>
                <a:cs typeface="Trebuchet MS"/>
              </a:rPr>
              <a:t> </a:t>
            </a:r>
            <a:r>
              <a:rPr sz="1750" spc="-60" dirty="0">
                <a:solidFill>
                  <a:srgbClr val="005AAA"/>
                </a:solidFill>
                <a:latin typeface="Trebuchet MS"/>
                <a:cs typeface="Trebuchet MS"/>
              </a:rPr>
              <a:t>Шоссе</a:t>
            </a:r>
            <a:r>
              <a:rPr sz="1750" spc="-145" dirty="0">
                <a:solidFill>
                  <a:srgbClr val="005AAA"/>
                </a:solidFill>
                <a:latin typeface="Trebuchet MS"/>
                <a:cs typeface="Trebuchet MS"/>
              </a:rPr>
              <a:t> </a:t>
            </a:r>
            <a:r>
              <a:rPr sz="1750" spc="-45" dirty="0">
                <a:solidFill>
                  <a:srgbClr val="005AAA"/>
                </a:solidFill>
                <a:latin typeface="Trebuchet MS"/>
                <a:cs typeface="Trebuchet MS"/>
              </a:rPr>
              <a:t>Ростов-Новошахтинск,</a:t>
            </a:r>
            <a:r>
              <a:rPr sz="1750" spc="-150" dirty="0">
                <a:solidFill>
                  <a:srgbClr val="005AAA"/>
                </a:solidFill>
                <a:latin typeface="Trebuchet MS"/>
                <a:cs typeface="Trebuchet MS"/>
              </a:rPr>
              <a:t> </a:t>
            </a:r>
            <a:r>
              <a:rPr sz="1750" spc="-110" dirty="0">
                <a:solidFill>
                  <a:srgbClr val="005AAA"/>
                </a:solidFill>
                <a:latin typeface="Trebuchet MS"/>
                <a:cs typeface="Trebuchet MS"/>
              </a:rPr>
              <a:t>6/7  </a:t>
            </a:r>
            <a:r>
              <a:rPr sz="1750" spc="-215" dirty="0">
                <a:solidFill>
                  <a:srgbClr val="005AAA"/>
                </a:solidFill>
                <a:latin typeface="Trebuchet MS"/>
                <a:cs typeface="Trebuchet MS"/>
              </a:rPr>
              <a:t>Тел.: </a:t>
            </a:r>
            <a:r>
              <a:rPr sz="1750" spc="-10" dirty="0">
                <a:solidFill>
                  <a:srgbClr val="005AAA"/>
                </a:solidFill>
                <a:latin typeface="Trebuchet MS"/>
                <a:cs typeface="Trebuchet MS"/>
              </a:rPr>
              <a:t>8 </a:t>
            </a:r>
            <a:r>
              <a:rPr sz="1750" spc="-65" dirty="0">
                <a:solidFill>
                  <a:srgbClr val="005AAA"/>
                </a:solidFill>
                <a:latin typeface="Trebuchet MS"/>
                <a:cs typeface="Trebuchet MS"/>
              </a:rPr>
              <a:t>(863) </a:t>
            </a:r>
            <a:r>
              <a:rPr sz="1750" spc="-30" dirty="0">
                <a:solidFill>
                  <a:srgbClr val="005AAA"/>
                </a:solidFill>
                <a:latin typeface="Trebuchet MS"/>
                <a:cs typeface="Trebuchet MS"/>
              </a:rPr>
              <a:t>203-77-80</a:t>
            </a:r>
            <a:r>
              <a:rPr sz="1750" spc="-405" dirty="0">
                <a:solidFill>
                  <a:srgbClr val="005AAA"/>
                </a:solidFill>
                <a:latin typeface="Trebuchet MS"/>
                <a:cs typeface="Trebuchet MS"/>
              </a:rPr>
              <a:t> </a:t>
            </a:r>
            <a:r>
              <a:rPr sz="1750" spc="-85" dirty="0">
                <a:solidFill>
                  <a:srgbClr val="005AAA"/>
                </a:solidFill>
                <a:latin typeface="Trebuchet MS"/>
                <a:cs typeface="Trebuchet MS"/>
              </a:rPr>
              <a:t>Моб.: </a:t>
            </a:r>
            <a:r>
              <a:rPr sz="1750" spc="-35" dirty="0">
                <a:solidFill>
                  <a:srgbClr val="005AAA"/>
                </a:solidFill>
                <a:latin typeface="Trebuchet MS"/>
                <a:cs typeface="Trebuchet MS"/>
              </a:rPr>
              <a:t>8-900-123-71-30</a:t>
            </a:r>
            <a:endParaRPr sz="175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750" spc="-50" dirty="0">
                <a:solidFill>
                  <a:srgbClr val="005AAA"/>
                </a:solidFill>
                <a:latin typeface="Trebuchet MS"/>
                <a:cs typeface="Trebuchet MS"/>
                <a:hlinkClick r:id="rId3"/>
              </a:rPr>
              <a:t>www.turbo-don.ru</a:t>
            </a:r>
            <a:endParaRPr sz="175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170493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12002"/>
            <a:ext cx="20116258" cy="11324297"/>
            <a:chOff x="-11731" y="0"/>
            <a:chExt cx="20116258" cy="11324297"/>
          </a:xfrm>
        </p:grpSpPr>
        <p:sp>
          <p:nvSpPr>
            <p:cNvPr id="3" name="object 3"/>
            <p:cNvSpPr/>
            <p:nvPr/>
          </p:nvSpPr>
          <p:spPr>
            <a:xfrm>
              <a:off x="42972" y="19475"/>
              <a:ext cx="20061555" cy="11289665"/>
            </a:xfrm>
            <a:custGeom>
              <a:avLst/>
              <a:gdLst/>
              <a:ahLst/>
              <a:cxnLst/>
              <a:rect l="l" t="t" r="r" b="b"/>
              <a:pathLst>
                <a:path w="20061555" h="11289665">
                  <a:moveTo>
                    <a:pt x="20061169" y="0"/>
                  </a:moveTo>
                  <a:lnTo>
                    <a:pt x="0" y="0"/>
                  </a:lnTo>
                  <a:lnTo>
                    <a:pt x="0" y="11289080"/>
                  </a:lnTo>
                  <a:lnTo>
                    <a:pt x="20061169" y="11289080"/>
                  </a:lnTo>
                  <a:lnTo>
                    <a:pt x="20061169" y="0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20104099" cy="1129671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-11731" y="35248"/>
              <a:ext cx="20104100" cy="112890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83724" y="1553743"/>
              <a:ext cx="17125315" cy="8453120"/>
            </a:xfrm>
            <a:custGeom>
              <a:avLst/>
              <a:gdLst/>
              <a:ahLst/>
              <a:cxnLst/>
              <a:rect l="l" t="t" r="r" b="b"/>
              <a:pathLst>
                <a:path w="17125315" h="8453120">
                  <a:moveTo>
                    <a:pt x="17125133" y="0"/>
                  </a:moveTo>
                  <a:lnTo>
                    <a:pt x="0" y="0"/>
                  </a:lnTo>
                  <a:lnTo>
                    <a:pt x="0" y="8452527"/>
                  </a:lnTo>
                  <a:lnTo>
                    <a:pt x="17125133" y="8452527"/>
                  </a:lnTo>
                  <a:lnTo>
                    <a:pt x="17125133" y="0"/>
                  </a:lnTo>
                  <a:close/>
                </a:path>
              </a:pathLst>
            </a:custGeom>
            <a:solidFill>
              <a:srgbClr val="FFFFFF">
                <a:alpha val="30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907944" y="2606675"/>
            <a:ext cx="8343265" cy="155427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5000" b="1" spc="6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ООО</a:t>
            </a:r>
            <a:r>
              <a:rPr lang="ru-RU" sz="5000" b="1" spc="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</a:t>
            </a:r>
            <a:r>
              <a:rPr lang="ru-RU" sz="5000" b="1" spc="6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НПО</a:t>
            </a:r>
            <a:r>
              <a:rPr sz="5000" b="1" spc="-53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</a:t>
            </a:r>
            <a:r>
              <a:rPr sz="5000" b="1" spc="-19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«Турбулентность-ДОН»</a:t>
            </a:r>
            <a:endParaRPr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2168" y="0"/>
            <a:ext cx="2362200" cy="6054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9550" b="1" spc="-4780" dirty="0">
                <a:solidFill>
                  <a:srgbClr val="FFFFFF"/>
                </a:solidFill>
                <a:latin typeface="Trebuchet MS"/>
                <a:cs typeface="Trebuchet MS"/>
              </a:rPr>
              <a:t>«</a:t>
            </a:r>
            <a:endParaRPr sz="39550" dirty="0">
              <a:latin typeface="Trebuchet MS"/>
              <a:cs typeface="Trebuchet M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4639554" y="667717"/>
            <a:ext cx="3996690" cy="634365"/>
            <a:chOff x="14639554" y="667717"/>
            <a:chExt cx="3996690" cy="634365"/>
          </a:xfrm>
        </p:grpSpPr>
        <p:sp>
          <p:nvSpPr>
            <p:cNvPr id="10" name="object 10"/>
            <p:cNvSpPr/>
            <p:nvPr/>
          </p:nvSpPr>
          <p:spPr>
            <a:xfrm>
              <a:off x="14639544" y="667721"/>
              <a:ext cx="3996690" cy="634365"/>
            </a:xfrm>
            <a:custGeom>
              <a:avLst/>
              <a:gdLst/>
              <a:ahLst/>
              <a:cxnLst/>
              <a:rect l="l" t="t" r="r" b="b"/>
              <a:pathLst>
                <a:path w="3996690" h="634365">
                  <a:moveTo>
                    <a:pt x="925220" y="206235"/>
                  </a:moveTo>
                  <a:lnTo>
                    <a:pt x="911263" y="155448"/>
                  </a:lnTo>
                  <a:lnTo>
                    <a:pt x="889952" y="112166"/>
                  </a:lnTo>
                  <a:lnTo>
                    <a:pt x="862114" y="76136"/>
                  </a:lnTo>
                  <a:lnTo>
                    <a:pt x="828560" y="47129"/>
                  </a:lnTo>
                  <a:lnTo>
                    <a:pt x="790130" y="24930"/>
                  </a:lnTo>
                  <a:lnTo>
                    <a:pt x="747661" y="9296"/>
                  </a:lnTo>
                  <a:lnTo>
                    <a:pt x="701967" y="0"/>
                  </a:lnTo>
                  <a:lnTo>
                    <a:pt x="414362" y="0"/>
                  </a:lnTo>
                  <a:lnTo>
                    <a:pt x="414362" y="459778"/>
                  </a:lnTo>
                  <a:lnTo>
                    <a:pt x="524103" y="459778"/>
                  </a:lnTo>
                  <a:lnTo>
                    <a:pt x="524103" y="105956"/>
                  </a:lnTo>
                  <a:lnTo>
                    <a:pt x="700062" y="105956"/>
                  </a:lnTo>
                  <a:lnTo>
                    <a:pt x="742162" y="119202"/>
                  </a:lnTo>
                  <a:lnTo>
                    <a:pt x="775754" y="140017"/>
                  </a:lnTo>
                  <a:lnTo>
                    <a:pt x="800823" y="168402"/>
                  </a:lnTo>
                  <a:lnTo>
                    <a:pt x="817384" y="204355"/>
                  </a:lnTo>
                  <a:lnTo>
                    <a:pt x="817384" y="452208"/>
                  </a:lnTo>
                  <a:lnTo>
                    <a:pt x="767461" y="501103"/>
                  </a:lnTo>
                  <a:lnTo>
                    <a:pt x="698182" y="521716"/>
                  </a:lnTo>
                  <a:lnTo>
                    <a:pt x="351929" y="521766"/>
                  </a:lnTo>
                  <a:lnTo>
                    <a:pt x="351929" y="107848"/>
                  </a:lnTo>
                  <a:lnTo>
                    <a:pt x="342938" y="59601"/>
                  </a:lnTo>
                  <a:lnTo>
                    <a:pt x="321652" y="25539"/>
                  </a:lnTo>
                  <a:lnTo>
                    <a:pt x="288074" y="5676"/>
                  </a:lnTo>
                  <a:lnTo>
                    <a:pt x="242189" y="0"/>
                  </a:lnTo>
                  <a:lnTo>
                    <a:pt x="0" y="1892"/>
                  </a:lnTo>
                  <a:lnTo>
                    <a:pt x="0" y="107848"/>
                  </a:lnTo>
                  <a:lnTo>
                    <a:pt x="244081" y="107848"/>
                  </a:lnTo>
                  <a:lnTo>
                    <a:pt x="244081" y="522211"/>
                  </a:lnTo>
                  <a:lnTo>
                    <a:pt x="251675" y="555447"/>
                  </a:lnTo>
                  <a:lnTo>
                    <a:pt x="267716" y="585597"/>
                  </a:lnTo>
                  <a:lnTo>
                    <a:pt x="294182" y="611962"/>
                  </a:lnTo>
                  <a:lnTo>
                    <a:pt x="333006" y="633844"/>
                  </a:lnTo>
                  <a:lnTo>
                    <a:pt x="688721" y="633844"/>
                  </a:lnTo>
                  <a:lnTo>
                    <a:pt x="740105" y="626973"/>
                  </a:lnTo>
                  <a:lnTo>
                    <a:pt x="785634" y="613918"/>
                  </a:lnTo>
                  <a:lnTo>
                    <a:pt x="825284" y="594690"/>
                  </a:lnTo>
                  <a:lnTo>
                    <a:pt x="859078" y="569277"/>
                  </a:lnTo>
                  <a:lnTo>
                    <a:pt x="886993" y="537692"/>
                  </a:lnTo>
                  <a:lnTo>
                    <a:pt x="909040" y="499935"/>
                  </a:lnTo>
                  <a:lnTo>
                    <a:pt x="925220" y="455993"/>
                  </a:lnTo>
                  <a:lnTo>
                    <a:pt x="925220" y="206235"/>
                  </a:lnTo>
                  <a:close/>
                </a:path>
                <a:path w="3996690" h="634365">
                  <a:moveTo>
                    <a:pt x="1180287" y="23787"/>
                  </a:moveTo>
                  <a:lnTo>
                    <a:pt x="981760" y="23787"/>
                  </a:lnTo>
                  <a:lnTo>
                    <a:pt x="981760" y="62522"/>
                  </a:lnTo>
                  <a:lnTo>
                    <a:pt x="1061745" y="62445"/>
                  </a:lnTo>
                  <a:lnTo>
                    <a:pt x="1061643" y="275374"/>
                  </a:lnTo>
                  <a:lnTo>
                    <a:pt x="1100391" y="275374"/>
                  </a:lnTo>
                  <a:lnTo>
                    <a:pt x="1100175" y="62407"/>
                  </a:lnTo>
                  <a:lnTo>
                    <a:pt x="1123200" y="62382"/>
                  </a:lnTo>
                  <a:lnTo>
                    <a:pt x="1180287" y="62522"/>
                  </a:lnTo>
                  <a:lnTo>
                    <a:pt x="1180287" y="62318"/>
                  </a:lnTo>
                  <a:lnTo>
                    <a:pt x="1180287" y="23787"/>
                  </a:lnTo>
                  <a:close/>
                </a:path>
                <a:path w="3996690" h="634365">
                  <a:moveTo>
                    <a:pt x="1237767" y="592429"/>
                  </a:moveTo>
                  <a:lnTo>
                    <a:pt x="1207401" y="592429"/>
                  </a:lnTo>
                  <a:lnTo>
                    <a:pt x="1207401" y="417830"/>
                  </a:lnTo>
                  <a:lnTo>
                    <a:pt x="1207401" y="379526"/>
                  </a:lnTo>
                  <a:lnTo>
                    <a:pt x="1168768" y="379526"/>
                  </a:lnTo>
                  <a:lnTo>
                    <a:pt x="1168768" y="417830"/>
                  </a:lnTo>
                  <a:lnTo>
                    <a:pt x="1168768" y="592429"/>
                  </a:lnTo>
                  <a:lnTo>
                    <a:pt x="1061440" y="592429"/>
                  </a:lnTo>
                  <a:lnTo>
                    <a:pt x="1061440" y="433273"/>
                  </a:lnTo>
                  <a:lnTo>
                    <a:pt x="1076617" y="417830"/>
                  </a:lnTo>
                  <a:lnTo>
                    <a:pt x="1168768" y="417830"/>
                  </a:lnTo>
                  <a:lnTo>
                    <a:pt x="1168768" y="379526"/>
                  </a:lnTo>
                  <a:lnTo>
                    <a:pt x="1061021" y="379526"/>
                  </a:lnTo>
                  <a:lnTo>
                    <a:pt x="1058189" y="382257"/>
                  </a:lnTo>
                  <a:lnTo>
                    <a:pt x="1022794" y="417322"/>
                  </a:lnTo>
                  <a:lnTo>
                    <a:pt x="1022794" y="592429"/>
                  </a:lnTo>
                  <a:lnTo>
                    <a:pt x="980503" y="592429"/>
                  </a:lnTo>
                  <a:lnTo>
                    <a:pt x="980503" y="631063"/>
                  </a:lnTo>
                  <a:lnTo>
                    <a:pt x="1237767" y="631063"/>
                  </a:lnTo>
                  <a:lnTo>
                    <a:pt x="1237767" y="592429"/>
                  </a:lnTo>
                  <a:close/>
                </a:path>
                <a:path w="3996690" h="634365">
                  <a:moveTo>
                    <a:pt x="1395768" y="24206"/>
                  </a:moveTo>
                  <a:lnTo>
                    <a:pt x="1357134" y="24206"/>
                  </a:lnTo>
                  <a:lnTo>
                    <a:pt x="1357134" y="130479"/>
                  </a:lnTo>
                  <a:lnTo>
                    <a:pt x="1255776" y="130479"/>
                  </a:lnTo>
                  <a:lnTo>
                    <a:pt x="1235887" y="114668"/>
                  </a:lnTo>
                  <a:lnTo>
                    <a:pt x="1235887" y="24206"/>
                  </a:lnTo>
                  <a:lnTo>
                    <a:pt x="1197241" y="24206"/>
                  </a:lnTo>
                  <a:lnTo>
                    <a:pt x="1197241" y="131940"/>
                  </a:lnTo>
                  <a:lnTo>
                    <a:pt x="1243939" y="169113"/>
                  </a:lnTo>
                  <a:lnTo>
                    <a:pt x="1357134" y="169113"/>
                  </a:lnTo>
                  <a:lnTo>
                    <a:pt x="1357134" y="221869"/>
                  </a:lnTo>
                  <a:lnTo>
                    <a:pt x="1341958" y="237058"/>
                  </a:lnTo>
                  <a:lnTo>
                    <a:pt x="1251064" y="237058"/>
                  </a:lnTo>
                  <a:lnTo>
                    <a:pt x="1228763" y="214744"/>
                  </a:lnTo>
                  <a:lnTo>
                    <a:pt x="1190129" y="230835"/>
                  </a:lnTo>
                  <a:lnTo>
                    <a:pt x="1235354" y="275704"/>
                  </a:lnTo>
                  <a:lnTo>
                    <a:pt x="1357655" y="275704"/>
                  </a:lnTo>
                  <a:lnTo>
                    <a:pt x="1395768" y="237921"/>
                  </a:lnTo>
                  <a:lnTo>
                    <a:pt x="1395768" y="237058"/>
                  </a:lnTo>
                  <a:lnTo>
                    <a:pt x="1395768" y="130479"/>
                  </a:lnTo>
                  <a:lnTo>
                    <a:pt x="1395768" y="24206"/>
                  </a:lnTo>
                  <a:close/>
                </a:path>
                <a:path w="3996690" h="634365">
                  <a:moveTo>
                    <a:pt x="1452105" y="416979"/>
                  </a:moveTo>
                  <a:lnTo>
                    <a:pt x="1413992" y="379183"/>
                  </a:lnTo>
                  <a:lnTo>
                    <a:pt x="1413471" y="379183"/>
                  </a:lnTo>
                  <a:lnTo>
                    <a:pt x="1413471" y="433031"/>
                  </a:lnTo>
                  <a:lnTo>
                    <a:pt x="1413471" y="576973"/>
                  </a:lnTo>
                  <a:lnTo>
                    <a:pt x="1398282" y="592429"/>
                  </a:lnTo>
                  <a:lnTo>
                    <a:pt x="1307401" y="592429"/>
                  </a:lnTo>
                  <a:lnTo>
                    <a:pt x="1292212" y="576973"/>
                  </a:lnTo>
                  <a:lnTo>
                    <a:pt x="1292212" y="433031"/>
                  </a:lnTo>
                  <a:lnTo>
                    <a:pt x="1307401" y="417830"/>
                  </a:lnTo>
                  <a:lnTo>
                    <a:pt x="1398282" y="417830"/>
                  </a:lnTo>
                  <a:lnTo>
                    <a:pt x="1413471" y="433031"/>
                  </a:lnTo>
                  <a:lnTo>
                    <a:pt x="1413471" y="379183"/>
                  </a:lnTo>
                  <a:lnTo>
                    <a:pt x="1291691" y="379183"/>
                  </a:lnTo>
                  <a:lnTo>
                    <a:pt x="1253578" y="416979"/>
                  </a:lnTo>
                  <a:lnTo>
                    <a:pt x="1253578" y="592950"/>
                  </a:lnTo>
                  <a:lnTo>
                    <a:pt x="1291691" y="630732"/>
                  </a:lnTo>
                  <a:lnTo>
                    <a:pt x="1413992" y="630732"/>
                  </a:lnTo>
                  <a:lnTo>
                    <a:pt x="1452105" y="592950"/>
                  </a:lnTo>
                  <a:lnTo>
                    <a:pt x="1452105" y="592429"/>
                  </a:lnTo>
                  <a:lnTo>
                    <a:pt x="1452105" y="417830"/>
                  </a:lnTo>
                  <a:lnTo>
                    <a:pt x="1452105" y="416979"/>
                  </a:lnTo>
                  <a:close/>
                </a:path>
                <a:path w="3996690" h="634365">
                  <a:moveTo>
                    <a:pt x="1616608" y="61582"/>
                  </a:moveTo>
                  <a:lnTo>
                    <a:pt x="1578381" y="23787"/>
                  </a:lnTo>
                  <a:lnTo>
                    <a:pt x="1577962" y="23787"/>
                  </a:lnTo>
                  <a:lnTo>
                    <a:pt x="1577962" y="77711"/>
                  </a:lnTo>
                  <a:lnTo>
                    <a:pt x="1577962" y="114985"/>
                  </a:lnTo>
                  <a:lnTo>
                    <a:pt x="1562785" y="130479"/>
                  </a:lnTo>
                  <a:lnTo>
                    <a:pt x="1456715" y="130479"/>
                  </a:lnTo>
                  <a:lnTo>
                    <a:pt x="1456715" y="77711"/>
                  </a:lnTo>
                  <a:lnTo>
                    <a:pt x="1471891" y="62420"/>
                  </a:lnTo>
                  <a:lnTo>
                    <a:pt x="1562785" y="62420"/>
                  </a:lnTo>
                  <a:lnTo>
                    <a:pt x="1577962" y="77711"/>
                  </a:lnTo>
                  <a:lnTo>
                    <a:pt x="1577962" y="23787"/>
                  </a:lnTo>
                  <a:lnTo>
                    <a:pt x="1456194" y="23787"/>
                  </a:lnTo>
                  <a:lnTo>
                    <a:pt x="1418082" y="61582"/>
                  </a:lnTo>
                  <a:lnTo>
                    <a:pt x="1418082" y="275374"/>
                  </a:lnTo>
                  <a:lnTo>
                    <a:pt x="1456715" y="275374"/>
                  </a:lnTo>
                  <a:lnTo>
                    <a:pt x="1456715" y="169113"/>
                  </a:lnTo>
                  <a:lnTo>
                    <a:pt x="1578495" y="169113"/>
                  </a:lnTo>
                  <a:lnTo>
                    <a:pt x="1616608" y="131000"/>
                  </a:lnTo>
                  <a:lnTo>
                    <a:pt x="1616608" y="130479"/>
                  </a:lnTo>
                  <a:lnTo>
                    <a:pt x="1616608" y="62420"/>
                  </a:lnTo>
                  <a:lnTo>
                    <a:pt x="1616608" y="61582"/>
                  </a:lnTo>
                  <a:close/>
                </a:path>
                <a:path w="3996690" h="634365">
                  <a:moveTo>
                    <a:pt x="1677644" y="379183"/>
                  </a:moveTo>
                  <a:lnTo>
                    <a:pt x="1638909" y="379183"/>
                  </a:lnTo>
                  <a:lnTo>
                    <a:pt x="1638909" y="485800"/>
                  </a:lnTo>
                  <a:lnTo>
                    <a:pt x="1517650" y="485800"/>
                  </a:lnTo>
                  <a:lnTo>
                    <a:pt x="1517650" y="379183"/>
                  </a:lnTo>
                  <a:lnTo>
                    <a:pt x="1479016" y="379183"/>
                  </a:lnTo>
                  <a:lnTo>
                    <a:pt x="1479016" y="630732"/>
                  </a:lnTo>
                  <a:lnTo>
                    <a:pt x="1517650" y="630732"/>
                  </a:lnTo>
                  <a:lnTo>
                    <a:pt x="1517650" y="524446"/>
                  </a:lnTo>
                  <a:lnTo>
                    <a:pt x="1638909" y="524446"/>
                  </a:lnTo>
                  <a:lnTo>
                    <a:pt x="1638909" y="630732"/>
                  </a:lnTo>
                  <a:lnTo>
                    <a:pt x="1677644" y="630732"/>
                  </a:lnTo>
                  <a:lnTo>
                    <a:pt x="1677644" y="524446"/>
                  </a:lnTo>
                  <a:lnTo>
                    <a:pt x="1677644" y="485800"/>
                  </a:lnTo>
                  <a:lnTo>
                    <a:pt x="1677644" y="379183"/>
                  </a:lnTo>
                  <a:close/>
                </a:path>
                <a:path w="3996690" h="634365">
                  <a:moveTo>
                    <a:pt x="1817535" y="550214"/>
                  </a:moveTo>
                  <a:lnTo>
                    <a:pt x="1764868" y="550214"/>
                  </a:lnTo>
                  <a:lnTo>
                    <a:pt x="1764868" y="626960"/>
                  </a:lnTo>
                  <a:lnTo>
                    <a:pt x="1781200" y="626960"/>
                  </a:lnTo>
                  <a:lnTo>
                    <a:pt x="1781200" y="563575"/>
                  </a:lnTo>
                  <a:lnTo>
                    <a:pt x="1817535" y="563575"/>
                  </a:lnTo>
                  <a:lnTo>
                    <a:pt x="1817535" y="550214"/>
                  </a:lnTo>
                  <a:close/>
                </a:path>
                <a:path w="3996690" h="634365">
                  <a:moveTo>
                    <a:pt x="1832089" y="24206"/>
                  </a:moveTo>
                  <a:lnTo>
                    <a:pt x="1666024" y="24206"/>
                  </a:lnTo>
                  <a:lnTo>
                    <a:pt x="1633562" y="60223"/>
                  </a:lnTo>
                  <a:lnTo>
                    <a:pt x="1633562" y="275704"/>
                  </a:lnTo>
                  <a:lnTo>
                    <a:pt x="1793976" y="275704"/>
                  </a:lnTo>
                  <a:lnTo>
                    <a:pt x="1832089" y="237921"/>
                  </a:lnTo>
                  <a:lnTo>
                    <a:pt x="1832089" y="237058"/>
                  </a:lnTo>
                  <a:lnTo>
                    <a:pt x="1832089" y="169113"/>
                  </a:lnTo>
                  <a:lnTo>
                    <a:pt x="1832089" y="168592"/>
                  </a:lnTo>
                  <a:lnTo>
                    <a:pt x="1793976" y="130479"/>
                  </a:lnTo>
                  <a:lnTo>
                    <a:pt x="1793455" y="130479"/>
                  </a:lnTo>
                  <a:lnTo>
                    <a:pt x="1793455" y="184543"/>
                  </a:lnTo>
                  <a:lnTo>
                    <a:pt x="1793455" y="221869"/>
                  </a:lnTo>
                  <a:lnTo>
                    <a:pt x="1778279" y="237058"/>
                  </a:lnTo>
                  <a:lnTo>
                    <a:pt x="1666862" y="237058"/>
                  </a:lnTo>
                  <a:lnTo>
                    <a:pt x="1666862" y="169113"/>
                  </a:lnTo>
                  <a:lnTo>
                    <a:pt x="1778279" y="169113"/>
                  </a:lnTo>
                  <a:lnTo>
                    <a:pt x="1793455" y="184543"/>
                  </a:lnTo>
                  <a:lnTo>
                    <a:pt x="1793455" y="130479"/>
                  </a:lnTo>
                  <a:lnTo>
                    <a:pt x="1666862" y="130479"/>
                  </a:lnTo>
                  <a:lnTo>
                    <a:pt x="1666862" y="78016"/>
                  </a:lnTo>
                  <a:lnTo>
                    <a:pt x="1682051" y="62839"/>
                  </a:lnTo>
                  <a:lnTo>
                    <a:pt x="1832089" y="62839"/>
                  </a:lnTo>
                  <a:lnTo>
                    <a:pt x="1832089" y="24206"/>
                  </a:lnTo>
                  <a:close/>
                </a:path>
                <a:path w="3996690" h="634365">
                  <a:moveTo>
                    <a:pt x="1972513" y="574141"/>
                  </a:moveTo>
                  <a:lnTo>
                    <a:pt x="1970455" y="564489"/>
                  </a:lnTo>
                  <a:lnTo>
                    <a:pt x="1969770" y="563575"/>
                  </a:lnTo>
                  <a:lnTo>
                    <a:pt x="1964740" y="556920"/>
                  </a:lnTo>
                  <a:lnTo>
                    <a:pt x="1956181" y="552094"/>
                  </a:lnTo>
                  <a:lnTo>
                    <a:pt x="1956181" y="567791"/>
                  </a:lnTo>
                  <a:lnTo>
                    <a:pt x="1956181" y="580491"/>
                  </a:lnTo>
                  <a:lnTo>
                    <a:pt x="1951355" y="584593"/>
                  </a:lnTo>
                  <a:lnTo>
                    <a:pt x="1928736" y="584593"/>
                  </a:lnTo>
                  <a:lnTo>
                    <a:pt x="1928736" y="563575"/>
                  </a:lnTo>
                  <a:lnTo>
                    <a:pt x="1951355" y="563575"/>
                  </a:lnTo>
                  <a:lnTo>
                    <a:pt x="1956181" y="567791"/>
                  </a:lnTo>
                  <a:lnTo>
                    <a:pt x="1956181" y="552094"/>
                  </a:lnTo>
                  <a:lnTo>
                    <a:pt x="1955990" y="551980"/>
                  </a:lnTo>
                  <a:lnTo>
                    <a:pt x="1944865" y="550214"/>
                  </a:lnTo>
                  <a:lnTo>
                    <a:pt x="1912404" y="550214"/>
                  </a:lnTo>
                  <a:lnTo>
                    <a:pt x="1912404" y="626960"/>
                  </a:lnTo>
                  <a:lnTo>
                    <a:pt x="1928736" y="626960"/>
                  </a:lnTo>
                  <a:lnTo>
                    <a:pt x="1928736" y="598068"/>
                  </a:lnTo>
                  <a:lnTo>
                    <a:pt x="1944865" y="598068"/>
                  </a:lnTo>
                  <a:lnTo>
                    <a:pt x="1956028" y="596303"/>
                  </a:lnTo>
                  <a:lnTo>
                    <a:pt x="1964778" y="591362"/>
                  </a:lnTo>
                  <a:lnTo>
                    <a:pt x="1969871" y="584593"/>
                  </a:lnTo>
                  <a:lnTo>
                    <a:pt x="1970468" y="583793"/>
                  </a:lnTo>
                  <a:lnTo>
                    <a:pt x="1972513" y="574141"/>
                  </a:lnTo>
                  <a:close/>
                </a:path>
                <a:path w="3996690" h="634365">
                  <a:moveTo>
                    <a:pt x="2047582" y="24206"/>
                  </a:moveTo>
                  <a:lnTo>
                    <a:pt x="2008949" y="24206"/>
                  </a:lnTo>
                  <a:lnTo>
                    <a:pt x="2008949" y="130479"/>
                  </a:lnTo>
                  <a:lnTo>
                    <a:pt x="1907590" y="130479"/>
                  </a:lnTo>
                  <a:lnTo>
                    <a:pt x="1887689" y="114668"/>
                  </a:lnTo>
                  <a:lnTo>
                    <a:pt x="1887689" y="24206"/>
                  </a:lnTo>
                  <a:lnTo>
                    <a:pt x="1849056" y="24206"/>
                  </a:lnTo>
                  <a:lnTo>
                    <a:pt x="1849056" y="131940"/>
                  </a:lnTo>
                  <a:lnTo>
                    <a:pt x="1895754" y="169113"/>
                  </a:lnTo>
                  <a:lnTo>
                    <a:pt x="2008949" y="169113"/>
                  </a:lnTo>
                  <a:lnTo>
                    <a:pt x="2008949" y="221869"/>
                  </a:lnTo>
                  <a:lnTo>
                    <a:pt x="1993760" y="237058"/>
                  </a:lnTo>
                  <a:lnTo>
                    <a:pt x="1902879" y="237058"/>
                  </a:lnTo>
                  <a:lnTo>
                    <a:pt x="1880577" y="214744"/>
                  </a:lnTo>
                  <a:lnTo>
                    <a:pt x="1841931" y="230835"/>
                  </a:lnTo>
                  <a:lnTo>
                    <a:pt x="1887270" y="275704"/>
                  </a:lnTo>
                  <a:lnTo>
                    <a:pt x="2009470" y="275704"/>
                  </a:lnTo>
                  <a:lnTo>
                    <a:pt x="2047582" y="237921"/>
                  </a:lnTo>
                  <a:lnTo>
                    <a:pt x="2047582" y="237058"/>
                  </a:lnTo>
                  <a:lnTo>
                    <a:pt x="2047582" y="130479"/>
                  </a:lnTo>
                  <a:lnTo>
                    <a:pt x="2047582" y="24206"/>
                  </a:lnTo>
                  <a:close/>
                </a:path>
                <a:path w="3996690" h="634365">
                  <a:moveTo>
                    <a:pt x="2126221" y="550214"/>
                  </a:moveTo>
                  <a:lnTo>
                    <a:pt x="2109254" y="550214"/>
                  </a:lnTo>
                  <a:lnTo>
                    <a:pt x="2093341" y="587184"/>
                  </a:lnTo>
                  <a:lnTo>
                    <a:pt x="2075853" y="550214"/>
                  </a:lnTo>
                  <a:lnTo>
                    <a:pt x="2058784" y="550214"/>
                  </a:lnTo>
                  <a:lnTo>
                    <a:pt x="2085594" y="603465"/>
                  </a:lnTo>
                  <a:lnTo>
                    <a:pt x="2083181" y="608736"/>
                  </a:lnTo>
                  <a:lnTo>
                    <a:pt x="2081618" y="611860"/>
                  </a:lnTo>
                  <a:lnTo>
                    <a:pt x="2078888" y="613587"/>
                  </a:lnTo>
                  <a:lnTo>
                    <a:pt x="2067902" y="613587"/>
                  </a:lnTo>
                  <a:lnTo>
                    <a:pt x="2067902" y="626960"/>
                  </a:lnTo>
                  <a:lnTo>
                    <a:pt x="2087587" y="626960"/>
                  </a:lnTo>
                  <a:lnTo>
                    <a:pt x="2093341" y="620915"/>
                  </a:lnTo>
                  <a:lnTo>
                    <a:pt x="2096592" y="614019"/>
                  </a:lnTo>
                  <a:lnTo>
                    <a:pt x="2109051" y="587184"/>
                  </a:lnTo>
                  <a:lnTo>
                    <a:pt x="2126221" y="550214"/>
                  </a:lnTo>
                  <a:close/>
                </a:path>
                <a:path w="3996690" h="634365">
                  <a:moveTo>
                    <a:pt x="2268309" y="275704"/>
                  </a:moveTo>
                  <a:lnTo>
                    <a:pt x="2201214" y="98018"/>
                  </a:lnTo>
                  <a:lnTo>
                    <a:pt x="2173338" y="24206"/>
                  </a:lnTo>
                  <a:lnTo>
                    <a:pt x="2146541" y="24206"/>
                  </a:lnTo>
                  <a:lnTo>
                    <a:pt x="2051456" y="275704"/>
                  </a:lnTo>
                  <a:lnTo>
                    <a:pt x="2092401" y="275704"/>
                  </a:lnTo>
                  <a:lnTo>
                    <a:pt x="2159939" y="98018"/>
                  </a:lnTo>
                  <a:lnTo>
                    <a:pt x="2227478" y="275704"/>
                  </a:lnTo>
                  <a:lnTo>
                    <a:pt x="2268309" y="275704"/>
                  </a:lnTo>
                  <a:close/>
                </a:path>
                <a:path w="3996690" h="634365">
                  <a:moveTo>
                    <a:pt x="2279307" y="550214"/>
                  </a:moveTo>
                  <a:lnTo>
                    <a:pt x="2218258" y="550214"/>
                  </a:lnTo>
                  <a:lnTo>
                    <a:pt x="2218258" y="626960"/>
                  </a:lnTo>
                  <a:lnTo>
                    <a:pt x="2234590" y="626960"/>
                  </a:lnTo>
                  <a:lnTo>
                    <a:pt x="2234590" y="563575"/>
                  </a:lnTo>
                  <a:lnTo>
                    <a:pt x="2262975" y="563575"/>
                  </a:lnTo>
                  <a:lnTo>
                    <a:pt x="2262975" y="626960"/>
                  </a:lnTo>
                  <a:lnTo>
                    <a:pt x="2279307" y="626960"/>
                  </a:lnTo>
                  <a:lnTo>
                    <a:pt x="2279307" y="563575"/>
                  </a:lnTo>
                  <a:lnTo>
                    <a:pt x="2279307" y="550214"/>
                  </a:lnTo>
                  <a:close/>
                </a:path>
                <a:path w="3996690" h="634365">
                  <a:moveTo>
                    <a:pt x="2441714" y="550214"/>
                  </a:moveTo>
                  <a:lnTo>
                    <a:pt x="2380665" y="550214"/>
                  </a:lnTo>
                  <a:lnTo>
                    <a:pt x="2380665" y="626960"/>
                  </a:lnTo>
                  <a:lnTo>
                    <a:pt x="2397099" y="626960"/>
                  </a:lnTo>
                  <a:lnTo>
                    <a:pt x="2397099" y="563575"/>
                  </a:lnTo>
                  <a:lnTo>
                    <a:pt x="2425369" y="563575"/>
                  </a:lnTo>
                  <a:lnTo>
                    <a:pt x="2425369" y="626960"/>
                  </a:lnTo>
                  <a:lnTo>
                    <a:pt x="2441714" y="626960"/>
                  </a:lnTo>
                  <a:lnTo>
                    <a:pt x="2441714" y="563575"/>
                  </a:lnTo>
                  <a:lnTo>
                    <a:pt x="2441714" y="550214"/>
                  </a:lnTo>
                  <a:close/>
                </a:path>
                <a:path w="3996690" h="634365">
                  <a:moveTo>
                    <a:pt x="2479725" y="23787"/>
                  </a:moveTo>
                  <a:lnTo>
                    <a:pt x="2281085" y="23787"/>
                  </a:lnTo>
                  <a:lnTo>
                    <a:pt x="2281085" y="275374"/>
                  </a:lnTo>
                  <a:lnTo>
                    <a:pt x="2479725" y="275374"/>
                  </a:lnTo>
                  <a:lnTo>
                    <a:pt x="2479725" y="237058"/>
                  </a:lnTo>
                  <a:lnTo>
                    <a:pt x="2319718" y="237058"/>
                  </a:lnTo>
                  <a:lnTo>
                    <a:pt x="2319832" y="169113"/>
                  </a:lnTo>
                  <a:lnTo>
                    <a:pt x="2479725" y="169113"/>
                  </a:lnTo>
                  <a:lnTo>
                    <a:pt x="2479725" y="130479"/>
                  </a:lnTo>
                  <a:lnTo>
                    <a:pt x="2359761" y="130441"/>
                  </a:lnTo>
                  <a:lnTo>
                    <a:pt x="2319718" y="130479"/>
                  </a:lnTo>
                  <a:lnTo>
                    <a:pt x="2319718" y="62420"/>
                  </a:lnTo>
                  <a:lnTo>
                    <a:pt x="2479725" y="62420"/>
                  </a:lnTo>
                  <a:lnTo>
                    <a:pt x="2479725" y="23787"/>
                  </a:lnTo>
                  <a:close/>
                </a:path>
                <a:path w="3996690" h="634365">
                  <a:moveTo>
                    <a:pt x="2607780" y="626960"/>
                  </a:moveTo>
                  <a:lnTo>
                    <a:pt x="2602369" y="613371"/>
                  </a:lnTo>
                  <a:lnTo>
                    <a:pt x="2597340" y="600760"/>
                  </a:lnTo>
                  <a:lnTo>
                    <a:pt x="2586228" y="572858"/>
                  </a:lnTo>
                  <a:lnTo>
                    <a:pt x="2581491" y="560984"/>
                  </a:lnTo>
                  <a:lnTo>
                    <a:pt x="2581491" y="600760"/>
                  </a:lnTo>
                  <a:lnTo>
                    <a:pt x="2560663" y="600760"/>
                  </a:lnTo>
                  <a:lnTo>
                    <a:pt x="2571229" y="572858"/>
                  </a:lnTo>
                  <a:lnTo>
                    <a:pt x="2581491" y="600760"/>
                  </a:lnTo>
                  <a:lnTo>
                    <a:pt x="2581491" y="560984"/>
                  </a:lnTo>
                  <a:lnTo>
                    <a:pt x="2577198" y="550214"/>
                  </a:lnTo>
                  <a:lnTo>
                    <a:pt x="2564434" y="550214"/>
                  </a:lnTo>
                  <a:lnTo>
                    <a:pt x="2533954" y="626960"/>
                  </a:lnTo>
                  <a:lnTo>
                    <a:pt x="2551023" y="626960"/>
                  </a:lnTo>
                  <a:lnTo>
                    <a:pt x="2556052" y="613371"/>
                  </a:lnTo>
                  <a:lnTo>
                    <a:pt x="2585783" y="613371"/>
                  </a:lnTo>
                  <a:lnTo>
                    <a:pt x="2590812" y="626960"/>
                  </a:lnTo>
                  <a:lnTo>
                    <a:pt x="2607780" y="626960"/>
                  </a:lnTo>
                  <a:close/>
                </a:path>
                <a:path w="3996690" h="634365">
                  <a:moveTo>
                    <a:pt x="2700236" y="23787"/>
                  </a:moveTo>
                  <a:lnTo>
                    <a:pt x="2661602" y="23787"/>
                  </a:lnTo>
                  <a:lnTo>
                    <a:pt x="2661602" y="130479"/>
                  </a:lnTo>
                  <a:lnTo>
                    <a:pt x="2540343" y="130479"/>
                  </a:lnTo>
                  <a:lnTo>
                    <a:pt x="2540343" y="23787"/>
                  </a:lnTo>
                  <a:lnTo>
                    <a:pt x="2501709" y="23787"/>
                  </a:lnTo>
                  <a:lnTo>
                    <a:pt x="2501709" y="275374"/>
                  </a:lnTo>
                  <a:lnTo>
                    <a:pt x="2540343" y="275374"/>
                  </a:lnTo>
                  <a:lnTo>
                    <a:pt x="2540343" y="169113"/>
                  </a:lnTo>
                  <a:lnTo>
                    <a:pt x="2661602" y="169113"/>
                  </a:lnTo>
                  <a:lnTo>
                    <a:pt x="2661602" y="275374"/>
                  </a:lnTo>
                  <a:lnTo>
                    <a:pt x="2700236" y="275374"/>
                  </a:lnTo>
                  <a:lnTo>
                    <a:pt x="2700236" y="169113"/>
                  </a:lnTo>
                  <a:lnTo>
                    <a:pt x="2700236" y="130479"/>
                  </a:lnTo>
                  <a:lnTo>
                    <a:pt x="2700236" y="23787"/>
                  </a:lnTo>
                  <a:close/>
                </a:path>
                <a:path w="3996690" h="634365">
                  <a:moveTo>
                    <a:pt x="2849651" y="626960"/>
                  </a:moveTo>
                  <a:lnTo>
                    <a:pt x="2827197" y="592035"/>
                  </a:lnTo>
                  <a:lnTo>
                    <a:pt x="2821787" y="583628"/>
                  </a:lnTo>
                  <a:lnTo>
                    <a:pt x="2819920" y="580720"/>
                  </a:lnTo>
                  <a:lnTo>
                    <a:pt x="2847670" y="550214"/>
                  </a:lnTo>
                  <a:lnTo>
                    <a:pt x="2827769" y="550214"/>
                  </a:lnTo>
                  <a:lnTo>
                    <a:pt x="2798241" y="583628"/>
                  </a:lnTo>
                  <a:lnTo>
                    <a:pt x="2798241" y="550214"/>
                  </a:lnTo>
                  <a:lnTo>
                    <a:pt x="2781909" y="550214"/>
                  </a:lnTo>
                  <a:lnTo>
                    <a:pt x="2781909" y="626960"/>
                  </a:lnTo>
                  <a:lnTo>
                    <a:pt x="2798241" y="626960"/>
                  </a:lnTo>
                  <a:lnTo>
                    <a:pt x="2798241" y="603885"/>
                  </a:lnTo>
                  <a:lnTo>
                    <a:pt x="2809024" y="592035"/>
                  </a:lnTo>
                  <a:lnTo>
                    <a:pt x="2830601" y="626960"/>
                  </a:lnTo>
                  <a:lnTo>
                    <a:pt x="2849651" y="626960"/>
                  </a:lnTo>
                  <a:close/>
                </a:path>
                <a:path w="3996690" h="634365">
                  <a:moveTo>
                    <a:pt x="2915729" y="23787"/>
                  </a:moveTo>
                  <a:lnTo>
                    <a:pt x="2717203" y="23787"/>
                  </a:lnTo>
                  <a:lnTo>
                    <a:pt x="2717203" y="62420"/>
                  </a:lnTo>
                  <a:lnTo>
                    <a:pt x="2797200" y="62420"/>
                  </a:lnTo>
                  <a:lnTo>
                    <a:pt x="2797086" y="275374"/>
                  </a:lnTo>
                  <a:lnTo>
                    <a:pt x="2835833" y="275374"/>
                  </a:lnTo>
                  <a:lnTo>
                    <a:pt x="2835833" y="62420"/>
                  </a:lnTo>
                  <a:lnTo>
                    <a:pt x="2915729" y="62420"/>
                  </a:lnTo>
                  <a:lnTo>
                    <a:pt x="2915729" y="23787"/>
                  </a:lnTo>
                  <a:close/>
                </a:path>
                <a:path w="3996690" h="634365">
                  <a:moveTo>
                    <a:pt x="3000959" y="583196"/>
                  </a:moveTo>
                  <a:lnTo>
                    <a:pt x="2984627" y="551700"/>
                  </a:lnTo>
                  <a:lnTo>
                    <a:pt x="2984627" y="574586"/>
                  </a:lnTo>
                  <a:lnTo>
                    <a:pt x="2984627" y="602805"/>
                  </a:lnTo>
                  <a:lnTo>
                    <a:pt x="2983890" y="606577"/>
                  </a:lnTo>
                  <a:lnTo>
                    <a:pt x="2980537" y="610146"/>
                  </a:lnTo>
                  <a:lnTo>
                    <a:pt x="2977921" y="612825"/>
                  </a:lnTo>
                  <a:lnTo>
                    <a:pt x="2974263" y="614235"/>
                  </a:lnTo>
                  <a:lnTo>
                    <a:pt x="2965881" y="614235"/>
                  </a:lnTo>
                  <a:lnTo>
                    <a:pt x="2962325" y="612724"/>
                  </a:lnTo>
                  <a:lnTo>
                    <a:pt x="2954998" y="606031"/>
                  </a:lnTo>
                  <a:lnTo>
                    <a:pt x="2955518" y="596887"/>
                  </a:lnTo>
                  <a:lnTo>
                    <a:pt x="2955620" y="574586"/>
                  </a:lnTo>
                  <a:lnTo>
                    <a:pt x="2955721" y="570801"/>
                  </a:lnTo>
                  <a:lnTo>
                    <a:pt x="2959493" y="567029"/>
                  </a:lnTo>
                  <a:lnTo>
                    <a:pt x="2962110" y="564337"/>
                  </a:lnTo>
                  <a:lnTo>
                    <a:pt x="2965881" y="562940"/>
                  </a:lnTo>
                  <a:lnTo>
                    <a:pt x="2974263" y="562940"/>
                  </a:lnTo>
                  <a:lnTo>
                    <a:pt x="2977921" y="564337"/>
                  </a:lnTo>
                  <a:lnTo>
                    <a:pt x="2983788" y="570357"/>
                  </a:lnTo>
                  <a:lnTo>
                    <a:pt x="2984627" y="574586"/>
                  </a:lnTo>
                  <a:lnTo>
                    <a:pt x="2984627" y="551700"/>
                  </a:lnTo>
                  <a:lnTo>
                    <a:pt x="2978975" y="549567"/>
                  </a:lnTo>
                  <a:lnTo>
                    <a:pt x="2960967" y="549567"/>
                  </a:lnTo>
                  <a:lnTo>
                    <a:pt x="2939262" y="583196"/>
                  </a:lnTo>
                  <a:lnTo>
                    <a:pt x="2939237" y="596887"/>
                  </a:lnTo>
                  <a:lnTo>
                    <a:pt x="2939961" y="604507"/>
                  </a:lnTo>
                  <a:lnTo>
                    <a:pt x="2942361" y="612267"/>
                  </a:lnTo>
                  <a:lnTo>
                    <a:pt x="2947352" y="619188"/>
                  </a:lnTo>
                  <a:lnTo>
                    <a:pt x="2953207" y="624700"/>
                  </a:lnTo>
                  <a:lnTo>
                    <a:pt x="2960967" y="627621"/>
                  </a:lnTo>
                  <a:lnTo>
                    <a:pt x="2979077" y="627621"/>
                  </a:lnTo>
                  <a:lnTo>
                    <a:pt x="3000908" y="596887"/>
                  </a:lnTo>
                  <a:lnTo>
                    <a:pt x="3000959" y="583196"/>
                  </a:lnTo>
                  <a:close/>
                </a:path>
                <a:path w="3996690" h="634365">
                  <a:moveTo>
                    <a:pt x="3134144" y="23787"/>
                  </a:moveTo>
                  <a:lnTo>
                    <a:pt x="3095510" y="23787"/>
                  </a:lnTo>
                  <a:lnTo>
                    <a:pt x="3095510" y="130479"/>
                  </a:lnTo>
                  <a:lnTo>
                    <a:pt x="2974263" y="130479"/>
                  </a:lnTo>
                  <a:lnTo>
                    <a:pt x="2974263" y="23787"/>
                  </a:lnTo>
                  <a:lnTo>
                    <a:pt x="2935617" y="23787"/>
                  </a:lnTo>
                  <a:lnTo>
                    <a:pt x="2935617" y="275374"/>
                  </a:lnTo>
                  <a:lnTo>
                    <a:pt x="2974263" y="275374"/>
                  </a:lnTo>
                  <a:lnTo>
                    <a:pt x="2974263" y="169113"/>
                  </a:lnTo>
                  <a:lnTo>
                    <a:pt x="3095510" y="169113"/>
                  </a:lnTo>
                  <a:lnTo>
                    <a:pt x="3095510" y="275374"/>
                  </a:lnTo>
                  <a:lnTo>
                    <a:pt x="3134144" y="275374"/>
                  </a:lnTo>
                  <a:lnTo>
                    <a:pt x="3134144" y="169113"/>
                  </a:lnTo>
                  <a:lnTo>
                    <a:pt x="3134144" y="130479"/>
                  </a:lnTo>
                  <a:lnTo>
                    <a:pt x="3134144" y="23787"/>
                  </a:lnTo>
                  <a:close/>
                </a:path>
                <a:path w="3996690" h="634365">
                  <a:moveTo>
                    <a:pt x="3175406" y="550214"/>
                  </a:moveTo>
                  <a:lnTo>
                    <a:pt x="3159277" y="550214"/>
                  </a:lnTo>
                  <a:lnTo>
                    <a:pt x="3137497" y="591718"/>
                  </a:lnTo>
                  <a:lnTo>
                    <a:pt x="3132493" y="582231"/>
                  </a:lnTo>
                  <a:lnTo>
                    <a:pt x="3115614" y="550214"/>
                  </a:lnTo>
                  <a:lnTo>
                    <a:pt x="3099600" y="550214"/>
                  </a:lnTo>
                  <a:lnTo>
                    <a:pt x="3099600" y="626960"/>
                  </a:lnTo>
                  <a:lnTo>
                    <a:pt x="3115932" y="626960"/>
                  </a:lnTo>
                  <a:lnTo>
                    <a:pt x="3115932" y="582231"/>
                  </a:lnTo>
                  <a:lnTo>
                    <a:pt x="3132061" y="611327"/>
                  </a:lnTo>
                  <a:lnTo>
                    <a:pt x="3143046" y="611327"/>
                  </a:lnTo>
                  <a:lnTo>
                    <a:pt x="3153841" y="591718"/>
                  </a:lnTo>
                  <a:lnTo>
                    <a:pt x="3159074" y="582231"/>
                  </a:lnTo>
                  <a:lnTo>
                    <a:pt x="3159074" y="626960"/>
                  </a:lnTo>
                  <a:lnTo>
                    <a:pt x="3175406" y="626960"/>
                  </a:lnTo>
                  <a:lnTo>
                    <a:pt x="3175406" y="582231"/>
                  </a:lnTo>
                  <a:lnTo>
                    <a:pt x="3175406" y="550214"/>
                  </a:lnTo>
                  <a:close/>
                </a:path>
                <a:path w="3996690" h="634365">
                  <a:moveTo>
                    <a:pt x="3337814" y="550214"/>
                  </a:moveTo>
                  <a:lnTo>
                    <a:pt x="3276765" y="550214"/>
                  </a:lnTo>
                  <a:lnTo>
                    <a:pt x="3276765" y="626960"/>
                  </a:lnTo>
                  <a:lnTo>
                    <a:pt x="3293097" y="626960"/>
                  </a:lnTo>
                  <a:lnTo>
                    <a:pt x="3293097" y="563575"/>
                  </a:lnTo>
                  <a:lnTo>
                    <a:pt x="3321469" y="563575"/>
                  </a:lnTo>
                  <a:lnTo>
                    <a:pt x="3321469" y="626960"/>
                  </a:lnTo>
                  <a:lnTo>
                    <a:pt x="3337814" y="626960"/>
                  </a:lnTo>
                  <a:lnTo>
                    <a:pt x="3337814" y="563575"/>
                  </a:lnTo>
                  <a:lnTo>
                    <a:pt x="3337814" y="550214"/>
                  </a:lnTo>
                  <a:close/>
                </a:path>
                <a:path w="3996690" h="634365">
                  <a:moveTo>
                    <a:pt x="3352368" y="61582"/>
                  </a:moveTo>
                  <a:lnTo>
                    <a:pt x="3314141" y="23787"/>
                  </a:lnTo>
                  <a:lnTo>
                    <a:pt x="3313620" y="23787"/>
                  </a:lnTo>
                  <a:lnTo>
                    <a:pt x="3313620" y="77711"/>
                  </a:lnTo>
                  <a:lnTo>
                    <a:pt x="3313620" y="221615"/>
                  </a:lnTo>
                  <a:lnTo>
                    <a:pt x="3298444" y="237058"/>
                  </a:lnTo>
                  <a:lnTo>
                    <a:pt x="3207550" y="237058"/>
                  </a:lnTo>
                  <a:lnTo>
                    <a:pt x="3192373" y="221615"/>
                  </a:lnTo>
                  <a:lnTo>
                    <a:pt x="3192373" y="77711"/>
                  </a:lnTo>
                  <a:lnTo>
                    <a:pt x="3207550" y="62420"/>
                  </a:lnTo>
                  <a:lnTo>
                    <a:pt x="3298444" y="62420"/>
                  </a:lnTo>
                  <a:lnTo>
                    <a:pt x="3313620" y="77711"/>
                  </a:lnTo>
                  <a:lnTo>
                    <a:pt x="3313620" y="23787"/>
                  </a:lnTo>
                  <a:lnTo>
                    <a:pt x="3191954" y="23787"/>
                  </a:lnTo>
                  <a:lnTo>
                    <a:pt x="3153727" y="61582"/>
                  </a:lnTo>
                  <a:lnTo>
                    <a:pt x="3153727" y="237591"/>
                  </a:lnTo>
                  <a:lnTo>
                    <a:pt x="3191954" y="275374"/>
                  </a:lnTo>
                  <a:lnTo>
                    <a:pt x="3314141" y="275374"/>
                  </a:lnTo>
                  <a:lnTo>
                    <a:pt x="3352368" y="237591"/>
                  </a:lnTo>
                  <a:lnTo>
                    <a:pt x="3352368" y="237058"/>
                  </a:lnTo>
                  <a:lnTo>
                    <a:pt x="3352368" y="62420"/>
                  </a:lnTo>
                  <a:lnTo>
                    <a:pt x="3352368" y="61582"/>
                  </a:lnTo>
                  <a:close/>
                </a:path>
                <a:path w="3996690" h="634365">
                  <a:moveTo>
                    <a:pt x="3503879" y="626960"/>
                  </a:moveTo>
                  <a:lnTo>
                    <a:pt x="3498456" y="613371"/>
                  </a:lnTo>
                  <a:lnTo>
                    <a:pt x="3493439" y="600760"/>
                  </a:lnTo>
                  <a:lnTo>
                    <a:pt x="3482327" y="572858"/>
                  </a:lnTo>
                  <a:lnTo>
                    <a:pt x="3477590" y="560984"/>
                  </a:lnTo>
                  <a:lnTo>
                    <a:pt x="3477590" y="600760"/>
                  </a:lnTo>
                  <a:lnTo>
                    <a:pt x="3456762" y="600760"/>
                  </a:lnTo>
                  <a:lnTo>
                    <a:pt x="3467328" y="572858"/>
                  </a:lnTo>
                  <a:lnTo>
                    <a:pt x="3477590" y="600760"/>
                  </a:lnTo>
                  <a:lnTo>
                    <a:pt x="3477590" y="560984"/>
                  </a:lnTo>
                  <a:lnTo>
                    <a:pt x="3473297" y="550214"/>
                  </a:lnTo>
                  <a:lnTo>
                    <a:pt x="3460521" y="550214"/>
                  </a:lnTo>
                  <a:lnTo>
                    <a:pt x="3430054" y="626960"/>
                  </a:lnTo>
                  <a:lnTo>
                    <a:pt x="3447123" y="626960"/>
                  </a:lnTo>
                  <a:lnTo>
                    <a:pt x="3452152" y="613371"/>
                  </a:lnTo>
                  <a:lnTo>
                    <a:pt x="3481882" y="613371"/>
                  </a:lnTo>
                  <a:lnTo>
                    <a:pt x="3486810" y="626960"/>
                  </a:lnTo>
                  <a:lnTo>
                    <a:pt x="3503879" y="626960"/>
                  </a:lnTo>
                  <a:close/>
                </a:path>
                <a:path w="3996690" h="634365">
                  <a:moveTo>
                    <a:pt x="3578326" y="69748"/>
                  </a:moveTo>
                  <a:lnTo>
                    <a:pt x="3570998" y="62420"/>
                  </a:lnTo>
                  <a:lnTo>
                    <a:pt x="3532352" y="23787"/>
                  </a:lnTo>
                  <a:lnTo>
                    <a:pt x="3410051" y="23787"/>
                  </a:lnTo>
                  <a:lnTo>
                    <a:pt x="3371939" y="61582"/>
                  </a:lnTo>
                  <a:lnTo>
                    <a:pt x="3371939" y="237591"/>
                  </a:lnTo>
                  <a:lnTo>
                    <a:pt x="3410051" y="275374"/>
                  </a:lnTo>
                  <a:lnTo>
                    <a:pt x="3532352" y="275374"/>
                  </a:lnTo>
                  <a:lnTo>
                    <a:pt x="3570948" y="237058"/>
                  </a:lnTo>
                  <a:lnTo>
                    <a:pt x="3578225" y="229844"/>
                  </a:lnTo>
                  <a:lnTo>
                    <a:pt x="3551199" y="202133"/>
                  </a:lnTo>
                  <a:lnTo>
                    <a:pt x="3516655" y="237058"/>
                  </a:lnTo>
                  <a:lnTo>
                    <a:pt x="3425761" y="237058"/>
                  </a:lnTo>
                  <a:lnTo>
                    <a:pt x="3410585" y="221615"/>
                  </a:lnTo>
                  <a:lnTo>
                    <a:pt x="3410585" y="77711"/>
                  </a:lnTo>
                  <a:lnTo>
                    <a:pt x="3425761" y="62420"/>
                  </a:lnTo>
                  <a:lnTo>
                    <a:pt x="3516655" y="62420"/>
                  </a:lnTo>
                  <a:lnTo>
                    <a:pt x="3551097" y="96977"/>
                  </a:lnTo>
                  <a:lnTo>
                    <a:pt x="3578326" y="69748"/>
                  </a:lnTo>
                  <a:close/>
                </a:path>
                <a:path w="3996690" h="634365">
                  <a:moveTo>
                    <a:pt x="3657168" y="550214"/>
                  </a:moveTo>
                  <a:lnTo>
                    <a:pt x="3640836" y="550214"/>
                  </a:lnTo>
                  <a:lnTo>
                    <a:pt x="3640836" y="581571"/>
                  </a:lnTo>
                  <a:lnTo>
                    <a:pt x="3612464" y="581571"/>
                  </a:lnTo>
                  <a:lnTo>
                    <a:pt x="3612464" y="550214"/>
                  </a:lnTo>
                  <a:lnTo>
                    <a:pt x="3596119" y="550214"/>
                  </a:lnTo>
                  <a:lnTo>
                    <a:pt x="3596119" y="626960"/>
                  </a:lnTo>
                  <a:lnTo>
                    <a:pt x="3612464" y="626960"/>
                  </a:lnTo>
                  <a:lnTo>
                    <a:pt x="3612464" y="594829"/>
                  </a:lnTo>
                  <a:lnTo>
                    <a:pt x="3640836" y="594829"/>
                  </a:lnTo>
                  <a:lnTo>
                    <a:pt x="3640836" y="626960"/>
                  </a:lnTo>
                  <a:lnTo>
                    <a:pt x="3657168" y="626960"/>
                  </a:lnTo>
                  <a:lnTo>
                    <a:pt x="3657168" y="594829"/>
                  </a:lnTo>
                  <a:lnTo>
                    <a:pt x="3657168" y="581571"/>
                  </a:lnTo>
                  <a:lnTo>
                    <a:pt x="3657168" y="550214"/>
                  </a:lnTo>
                  <a:close/>
                </a:path>
                <a:path w="3996690" h="634365">
                  <a:moveTo>
                    <a:pt x="3781044" y="23787"/>
                  </a:moveTo>
                  <a:lnTo>
                    <a:pt x="3582517" y="23787"/>
                  </a:lnTo>
                  <a:lnTo>
                    <a:pt x="3582517" y="62420"/>
                  </a:lnTo>
                  <a:lnTo>
                    <a:pt x="3662400" y="62420"/>
                  </a:lnTo>
                  <a:lnTo>
                    <a:pt x="3662400" y="275374"/>
                  </a:lnTo>
                  <a:lnTo>
                    <a:pt x="3701046" y="275374"/>
                  </a:lnTo>
                  <a:lnTo>
                    <a:pt x="3701161" y="168910"/>
                  </a:lnTo>
                  <a:lnTo>
                    <a:pt x="3701173" y="115658"/>
                  </a:lnTo>
                  <a:lnTo>
                    <a:pt x="3701046" y="62420"/>
                  </a:lnTo>
                  <a:lnTo>
                    <a:pt x="3781044" y="62420"/>
                  </a:lnTo>
                  <a:lnTo>
                    <a:pt x="3781044" y="23787"/>
                  </a:lnTo>
                  <a:close/>
                </a:path>
                <a:path w="3996690" h="634365">
                  <a:moveTo>
                    <a:pt x="3821976" y="550214"/>
                  </a:moveTo>
                  <a:lnTo>
                    <a:pt x="3807422" y="550214"/>
                  </a:lnTo>
                  <a:lnTo>
                    <a:pt x="3774859" y="599351"/>
                  </a:lnTo>
                  <a:lnTo>
                    <a:pt x="3774859" y="550214"/>
                  </a:lnTo>
                  <a:lnTo>
                    <a:pt x="3758527" y="550214"/>
                  </a:lnTo>
                  <a:lnTo>
                    <a:pt x="3758527" y="626960"/>
                  </a:lnTo>
                  <a:lnTo>
                    <a:pt x="3773081" y="626960"/>
                  </a:lnTo>
                  <a:lnTo>
                    <a:pt x="3791331" y="599351"/>
                  </a:lnTo>
                  <a:lnTo>
                    <a:pt x="3805644" y="577697"/>
                  </a:lnTo>
                  <a:lnTo>
                    <a:pt x="3805644" y="626960"/>
                  </a:lnTo>
                  <a:lnTo>
                    <a:pt x="3821976" y="626960"/>
                  </a:lnTo>
                  <a:lnTo>
                    <a:pt x="3821976" y="577697"/>
                  </a:lnTo>
                  <a:lnTo>
                    <a:pt x="3821976" y="550214"/>
                  </a:lnTo>
                  <a:close/>
                </a:path>
                <a:path w="3996690" h="634365">
                  <a:moveTo>
                    <a:pt x="3974439" y="530174"/>
                  </a:moveTo>
                  <a:lnTo>
                    <a:pt x="3963962" y="530174"/>
                  </a:lnTo>
                  <a:lnTo>
                    <a:pt x="3963238" y="534047"/>
                  </a:lnTo>
                  <a:lnTo>
                    <a:pt x="3960723" y="536308"/>
                  </a:lnTo>
                  <a:lnTo>
                    <a:pt x="3950144" y="536308"/>
                  </a:lnTo>
                  <a:lnTo>
                    <a:pt x="3947426" y="534047"/>
                  </a:lnTo>
                  <a:lnTo>
                    <a:pt x="3946588" y="530174"/>
                  </a:lnTo>
                  <a:lnTo>
                    <a:pt x="3936225" y="530174"/>
                  </a:lnTo>
                  <a:lnTo>
                    <a:pt x="3937266" y="540296"/>
                  </a:lnTo>
                  <a:lnTo>
                    <a:pt x="3943654" y="546125"/>
                  </a:lnTo>
                  <a:lnTo>
                    <a:pt x="3966895" y="546125"/>
                  </a:lnTo>
                  <a:lnTo>
                    <a:pt x="3973284" y="540296"/>
                  </a:lnTo>
                  <a:lnTo>
                    <a:pt x="3973741" y="536308"/>
                  </a:lnTo>
                  <a:lnTo>
                    <a:pt x="3974439" y="530174"/>
                  </a:lnTo>
                  <a:close/>
                </a:path>
                <a:path w="3996690" h="634365">
                  <a:moveTo>
                    <a:pt x="3986898" y="550214"/>
                  </a:moveTo>
                  <a:lnTo>
                    <a:pt x="3972344" y="550214"/>
                  </a:lnTo>
                  <a:lnTo>
                    <a:pt x="3939781" y="599351"/>
                  </a:lnTo>
                  <a:lnTo>
                    <a:pt x="3939781" y="550214"/>
                  </a:lnTo>
                  <a:lnTo>
                    <a:pt x="3923449" y="550214"/>
                  </a:lnTo>
                  <a:lnTo>
                    <a:pt x="3923449" y="626960"/>
                  </a:lnTo>
                  <a:lnTo>
                    <a:pt x="3938003" y="626960"/>
                  </a:lnTo>
                  <a:lnTo>
                    <a:pt x="3956253" y="599351"/>
                  </a:lnTo>
                  <a:lnTo>
                    <a:pt x="3970566" y="577697"/>
                  </a:lnTo>
                  <a:lnTo>
                    <a:pt x="3970566" y="626960"/>
                  </a:lnTo>
                  <a:lnTo>
                    <a:pt x="3986898" y="626960"/>
                  </a:lnTo>
                  <a:lnTo>
                    <a:pt x="3986898" y="577697"/>
                  </a:lnTo>
                  <a:lnTo>
                    <a:pt x="3986898" y="550214"/>
                  </a:lnTo>
                  <a:close/>
                </a:path>
                <a:path w="3996690" h="634365">
                  <a:moveTo>
                    <a:pt x="3992842" y="385508"/>
                  </a:moveTo>
                  <a:lnTo>
                    <a:pt x="1742046" y="385508"/>
                  </a:lnTo>
                  <a:lnTo>
                    <a:pt x="1742046" y="428002"/>
                  </a:lnTo>
                  <a:lnTo>
                    <a:pt x="3992842" y="428002"/>
                  </a:lnTo>
                  <a:lnTo>
                    <a:pt x="3992842" y="385508"/>
                  </a:lnTo>
                  <a:close/>
                </a:path>
                <a:path w="3996690" h="634365">
                  <a:moveTo>
                    <a:pt x="3996537" y="168592"/>
                  </a:moveTo>
                  <a:lnTo>
                    <a:pt x="3958412" y="130479"/>
                  </a:lnTo>
                  <a:lnTo>
                    <a:pt x="3957891" y="130479"/>
                  </a:lnTo>
                  <a:lnTo>
                    <a:pt x="3957891" y="184543"/>
                  </a:lnTo>
                  <a:lnTo>
                    <a:pt x="3957891" y="221869"/>
                  </a:lnTo>
                  <a:lnTo>
                    <a:pt x="3942715" y="237058"/>
                  </a:lnTo>
                  <a:lnTo>
                    <a:pt x="3836644" y="237058"/>
                  </a:lnTo>
                  <a:lnTo>
                    <a:pt x="3836644" y="169113"/>
                  </a:lnTo>
                  <a:lnTo>
                    <a:pt x="3942715" y="169113"/>
                  </a:lnTo>
                  <a:lnTo>
                    <a:pt x="3957891" y="184543"/>
                  </a:lnTo>
                  <a:lnTo>
                    <a:pt x="3957891" y="130479"/>
                  </a:lnTo>
                  <a:lnTo>
                    <a:pt x="3836644" y="130479"/>
                  </a:lnTo>
                  <a:lnTo>
                    <a:pt x="3836644" y="24206"/>
                  </a:lnTo>
                  <a:lnTo>
                    <a:pt x="3797998" y="24206"/>
                  </a:lnTo>
                  <a:lnTo>
                    <a:pt x="3797998" y="275704"/>
                  </a:lnTo>
                  <a:lnTo>
                    <a:pt x="3958310" y="275704"/>
                  </a:lnTo>
                  <a:lnTo>
                    <a:pt x="3996537" y="237921"/>
                  </a:lnTo>
                  <a:lnTo>
                    <a:pt x="3996537" y="237058"/>
                  </a:lnTo>
                  <a:lnTo>
                    <a:pt x="3996537" y="169113"/>
                  </a:lnTo>
                  <a:lnTo>
                    <a:pt x="3996537" y="1685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219263" y="766782"/>
              <a:ext cx="157480" cy="340995"/>
            </a:xfrm>
            <a:custGeom>
              <a:avLst/>
              <a:gdLst/>
              <a:ahLst/>
              <a:cxnLst/>
              <a:rect l="l" t="t" r="r" b="b"/>
              <a:pathLst>
                <a:path w="157480" h="340994">
                  <a:moveTo>
                    <a:pt x="45193" y="0"/>
                  </a:moveTo>
                  <a:lnTo>
                    <a:pt x="65899" y="41680"/>
                  </a:lnTo>
                  <a:lnTo>
                    <a:pt x="71406" y="70050"/>
                  </a:lnTo>
                  <a:lnTo>
                    <a:pt x="60458" y="98137"/>
                  </a:lnTo>
                  <a:lnTo>
                    <a:pt x="31801" y="138969"/>
                  </a:lnTo>
                  <a:lnTo>
                    <a:pt x="5077" y="190490"/>
                  </a:lnTo>
                  <a:lnTo>
                    <a:pt x="0" y="238415"/>
                  </a:lnTo>
                  <a:lnTo>
                    <a:pt x="12613" y="281273"/>
                  </a:lnTo>
                  <a:lnTo>
                    <a:pt x="38963" y="317592"/>
                  </a:lnTo>
                  <a:lnTo>
                    <a:pt x="73506" y="340921"/>
                  </a:lnTo>
                  <a:lnTo>
                    <a:pt x="70217" y="321978"/>
                  </a:lnTo>
                  <a:lnTo>
                    <a:pt x="67912" y="301489"/>
                  </a:lnTo>
                  <a:lnTo>
                    <a:pt x="66727" y="279635"/>
                  </a:lnTo>
                  <a:lnTo>
                    <a:pt x="66795" y="256599"/>
                  </a:lnTo>
                  <a:lnTo>
                    <a:pt x="72150" y="211709"/>
                  </a:lnTo>
                  <a:lnTo>
                    <a:pt x="82146" y="170306"/>
                  </a:lnTo>
                  <a:lnTo>
                    <a:pt x="91799" y="139932"/>
                  </a:lnTo>
                  <a:lnTo>
                    <a:pt x="96124" y="128132"/>
                  </a:lnTo>
                  <a:lnTo>
                    <a:pt x="110367" y="180517"/>
                  </a:lnTo>
                  <a:lnTo>
                    <a:pt x="117682" y="211452"/>
                  </a:lnTo>
                  <a:lnTo>
                    <a:pt x="120377" y="233064"/>
                  </a:lnTo>
                  <a:lnTo>
                    <a:pt x="120762" y="257479"/>
                  </a:lnTo>
                  <a:lnTo>
                    <a:pt x="121463" y="265887"/>
                  </a:lnTo>
                  <a:lnTo>
                    <a:pt x="121589" y="270630"/>
                  </a:lnTo>
                  <a:lnTo>
                    <a:pt x="140524" y="228826"/>
                  </a:lnTo>
                  <a:lnTo>
                    <a:pt x="153882" y="179507"/>
                  </a:lnTo>
                  <a:lnTo>
                    <a:pt x="157136" y="131122"/>
                  </a:lnTo>
                  <a:lnTo>
                    <a:pt x="145756" y="92122"/>
                  </a:lnTo>
                  <a:lnTo>
                    <a:pt x="119980" y="57387"/>
                  </a:lnTo>
                  <a:lnTo>
                    <a:pt x="86828" y="27614"/>
                  </a:lnTo>
                  <a:lnTo>
                    <a:pt x="57999" y="7064"/>
                  </a:lnTo>
                  <a:lnTo>
                    <a:pt x="45193" y="0"/>
                  </a:lnTo>
                  <a:close/>
                </a:path>
              </a:pathLst>
            </a:custGeom>
            <a:solidFill>
              <a:srgbClr val="F36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923064" y="4842950"/>
            <a:ext cx="10176986" cy="369902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800" b="1" spc="50" dirty="0">
                <a:latin typeface="Trebuchet MS"/>
                <a:cs typeface="Trebuchet MS"/>
              </a:rPr>
              <a:t>О</a:t>
            </a:r>
            <a:r>
              <a:rPr sz="2800" b="1" spc="-229" dirty="0">
                <a:latin typeface="Trebuchet MS"/>
                <a:cs typeface="Trebuchet MS"/>
              </a:rPr>
              <a:t> </a:t>
            </a:r>
            <a:r>
              <a:rPr sz="2800" b="1" dirty="0">
                <a:latin typeface="Trebuchet MS"/>
                <a:cs typeface="Trebuchet MS"/>
              </a:rPr>
              <a:t>КОМПАНИИ:</a:t>
            </a:r>
          </a:p>
          <a:p>
            <a:pPr marL="12700" marR="1544955">
              <a:lnSpc>
                <a:spcPct val="101499"/>
              </a:lnSpc>
              <a:spcBef>
                <a:spcPts val="1645"/>
              </a:spcBef>
            </a:pPr>
            <a:r>
              <a:rPr lang="ru-RU" sz="2800" b="1" dirty="0"/>
              <a:t>это научно-производственное объединение с собственным конструкторским бюро, метрологической службой и производственными мощностями. Компания специализируется на разработке, производстве и выпуске средств коммерческого учета газа и жидкости, приборов бытового, коммунально-бытового и промышленного назначения. </a:t>
            </a:r>
            <a:endParaRPr sz="2800" b="1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413" y="4711"/>
            <a:ext cx="20094575" cy="11304270"/>
            <a:chOff x="7413" y="4711"/>
            <a:chExt cx="20094575" cy="11304270"/>
          </a:xfrm>
        </p:grpSpPr>
        <p:sp>
          <p:nvSpPr>
            <p:cNvPr id="3" name="object 3"/>
            <p:cNvSpPr/>
            <p:nvPr/>
          </p:nvSpPr>
          <p:spPr>
            <a:xfrm>
              <a:off x="7224523" y="12921"/>
              <a:ext cx="12877165" cy="11289665"/>
            </a:xfrm>
            <a:custGeom>
              <a:avLst/>
              <a:gdLst/>
              <a:ahLst/>
              <a:cxnLst/>
              <a:rect l="l" t="t" r="r" b="b"/>
              <a:pathLst>
                <a:path w="12877165" h="11289665">
                  <a:moveTo>
                    <a:pt x="12876885" y="0"/>
                  </a:moveTo>
                  <a:lnTo>
                    <a:pt x="0" y="0"/>
                  </a:lnTo>
                  <a:lnTo>
                    <a:pt x="0" y="11289289"/>
                  </a:lnTo>
                  <a:lnTo>
                    <a:pt x="12876885" y="11289289"/>
                  </a:lnTo>
                  <a:lnTo>
                    <a:pt x="12876885" y="0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413" y="4711"/>
              <a:ext cx="8757942" cy="113038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56691" y="2388571"/>
              <a:ext cx="1658620" cy="8195309"/>
            </a:xfrm>
            <a:custGeom>
              <a:avLst/>
              <a:gdLst/>
              <a:ahLst/>
              <a:cxnLst/>
              <a:rect l="l" t="t" r="r" b="b"/>
              <a:pathLst>
                <a:path w="1658620" h="8195309">
                  <a:moveTo>
                    <a:pt x="189268" y="8192795"/>
                  </a:moveTo>
                  <a:lnTo>
                    <a:pt x="187096" y="8005712"/>
                  </a:lnTo>
                  <a:lnTo>
                    <a:pt x="0" y="8007896"/>
                  </a:lnTo>
                  <a:lnTo>
                    <a:pt x="2184" y="8194980"/>
                  </a:lnTo>
                  <a:lnTo>
                    <a:pt x="189268" y="8192795"/>
                  </a:lnTo>
                  <a:close/>
                </a:path>
                <a:path w="1658620" h="8195309">
                  <a:moveTo>
                    <a:pt x="199034" y="1469212"/>
                  </a:moveTo>
                  <a:lnTo>
                    <a:pt x="11925" y="1469212"/>
                  </a:lnTo>
                  <a:lnTo>
                    <a:pt x="11925" y="1656321"/>
                  </a:lnTo>
                  <a:lnTo>
                    <a:pt x="199034" y="1656321"/>
                  </a:lnTo>
                  <a:lnTo>
                    <a:pt x="199034" y="1469212"/>
                  </a:lnTo>
                  <a:close/>
                </a:path>
                <a:path w="1658620" h="8195309">
                  <a:moveTo>
                    <a:pt x="199034" y="1098194"/>
                  </a:moveTo>
                  <a:lnTo>
                    <a:pt x="11925" y="1098194"/>
                  </a:lnTo>
                  <a:lnTo>
                    <a:pt x="11925" y="1285303"/>
                  </a:lnTo>
                  <a:lnTo>
                    <a:pt x="199034" y="1285303"/>
                  </a:lnTo>
                  <a:lnTo>
                    <a:pt x="199034" y="1098194"/>
                  </a:lnTo>
                  <a:close/>
                </a:path>
                <a:path w="1658620" h="8195309">
                  <a:moveTo>
                    <a:pt x="199034" y="742035"/>
                  </a:moveTo>
                  <a:lnTo>
                    <a:pt x="11925" y="742035"/>
                  </a:lnTo>
                  <a:lnTo>
                    <a:pt x="11925" y="929132"/>
                  </a:lnTo>
                  <a:lnTo>
                    <a:pt x="199034" y="929132"/>
                  </a:lnTo>
                  <a:lnTo>
                    <a:pt x="199034" y="742035"/>
                  </a:lnTo>
                  <a:close/>
                </a:path>
                <a:path w="1658620" h="8195309">
                  <a:moveTo>
                    <a:pt x="199034" y="385851"/>
                  </a:moveTo>
                  <a:lnTo>
                    <a:pt x="11925" y="385851"/>
                  </a:lnTo>
                  <a:lnTo>
                    <a:pt x="11925" y="572960"/>
                  </a:lnTo>
                  <a:lnTo>
                    <a:pt x="199034" y="572960"/>
                  </a:lnTo>
                  <a:lnTo>
                    <a:pt x="199034" y="385851"/>
                  </a:lnTo>
                  <a:close/>
                </a:path>
                <a:path w="1658620" h="8195309">
                  <a:moveTo>
                    <a:pt x="199034" y="0"/>
                  </a:moveTo>
                  <a:lnTo>
                    <a:pt x="11925" y="0"/>
                  </a:lnTo>
                  <a:lnTo>
                    <a:pt x="11925" y="187109"/>
                  </a:lnTo>
                  <a:lnTo>
                    <a:pt x="199034" y="187109"/>
                  </a:lnTo>
                  <a:lnTo>
                    <a:pt x="199034" y="0"/>
                  </a:lnTo>
                  <a:close/>
                </a:path>
                <a:path w="1658620" h="8195309">
                  <a:moveTo>
                    <a:pt x="560260" y="8188477"/>
                  </a:moveTo>
                  <a:lnTo>
                    <a:pt x="558088" y="8001381"/>
                  </a:lnTo>
                  <a:lnTo>
                    <a:pt x="370992" y="8003565"/>
                  </a:lnTo>
                  <a:lnTo>
                    <a:pt x="373176" y="8190649"/>
                  </a:lnTo>
                  <a:lnTo>
                    <a:pt x="560260" y="8188477"/>
                  </a:lnTo>
                  <a:close/>
                </a:path>
                <a:path w="1658620" h="8195309">
                  <a:moveTo>
                    <a:pt x="916406" y="8184312"/>
                  </a:moveTo>
                  <a:lnTo>
                    <a:pt x="914234" y="7997215"/>
                  </a:lnTo>
                  <a:lnTo>
                    <a:pt x="727138" y="7999412"/>
                  </a:lnTo>
                  <a:lnTo>
                    <a:pt x="729322" y="8186496"/>
                  </a:lnTo>
                  <a:lnTo>
                    <a:pt x="916406" y="8184312"/>
                  </a:lnTo>
                  <a:close/>
                </a:path>
                <a:path w="1658620" h="8195309">
                  <a:moveTo>
                    <a:pt x="1272565" y="8180146"/>
                  </a:moveTo>
                  <a:lnTo>
                    <a:pt x="1270393" y="7993062"/>
                  </a:lnTo>
                  <a:lnTo>
                    <a:pt x="1083297" y="7995247"/>
                  </a:lnTo>
                  <a:lnTo>
                    <a:pt x="1085481" y="8182330"/>
                  </a:lnTo>
                  <a:lnTo>
                    <a:pt x="1272565" y="8180146"/>
                  </a:lnTo>
                  <a:close/>
                </a:path>
                <a:path w="1658620" h="8195309">
                  <a:moveTo>
                    <a:pt x="1658404" y="8175650"/>
                  </a:moveTo>
                  <a:lnTo>
                    <a:pt x="1656219" y="7988554"/>
                  </a:lnTo>
                  <a:lnTo>
                    <a:pt x="1469123" y="7990738"/>
                  </a:lnTo>
                  <a:lnTo>
                    <a:pt x="1471320" y="8177822"/>
                  </a:lnTo>
                  <a:lnTo>
                    <a:pt x="1658404" y="8175650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693017" y="2188070"/>
            <a:ext cx="5037455" cy="21367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95"/>
              </a:spcBef>
            </a:pPr>
            <a:r>
              <a:rPr sz="4600" spc="-405" dirty="0">
                <a:solidFill>
                  <a:srgbClr val="FFFFFF"/>
                </a:solidFill>
                <a:latin typeface="Trebuchet MS"/>
                <a:cs typeface="Trebuchet MS"/>
              </a:rPr>
              <a:t>К</a:t>
            </a:r>
            <a:r>
              <a:rPr sz="4600" spc="15" dirty="0">
                <a:solidFill>
                  <a:srgbClr val="FFFFFF"/>
                </a:solidFill>
                <a:latin typeface="Trebuchet MS"/>
                <a:cs typeface="Trebuchet MS"/>
              </a:rPr>
              <a:t>ОН</a:t>
            </a:r>
            <a:r>
              <a:rPr sz="4600" spc="175" dirty="0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sz="4600" spc="-350" dirty="0">
                <a:solidFill>
                  <a:srgbClr val="FFFFFF"/>
                </a:solidFill>
                <a:latin typeface="Trebuchet MS"/>
                <a:cs typeface="Trebuchet MS"/>
              </a:rPr>
              <a:t>Т</a:t>
            </a:r>
            <a:r>
              <a:rPr sz="4600" spc="-375" dirty="0">
                <a:solidFill>
                  <a:srgbClr val="FFFFFF"/>
                </a:solidFill>
                <a:latin typeface="Trebuchet MS"/>
                <a:cs typeface="Trebuchet MS"/>
              </a:rPr>
              <a:t>Р</a:t>
            </a:r>
            <a:r>
              <a:rPr sz="4600" spc="-275" dirty="0">
                <a:solidFill>
                  <a:srgbClr val="FFFFFF"/>
                </a:solidFill>
                <a:latin typeface="Trebuchet MS"/>
                <a:cs typeface="Trebuchet MS"/>
              </a:rPr>
              <a:t>У</a:t>
            </a:r>
            <a:r>
              <a:rPr sz="4600" spc="-160" dirty="0">
                <a:solidFill>
                  <a:srgbClr val="FFFFFF"/>
                </a:solidFill>
                <a:latin typeface="Trebuchet MS"/>
                <a:cs typeface="Trebuchet MS"/>
              </a:rPr>
              <a:t>К</a:t>
            </a:r>
            <a:r>
              <a:rPr sz="4600" spc="-720" dirty="0">
                <a:solidFill>
                  <a:srgbClr val="FFFFFF"/>
                </a:solidFill>
                <a:latin typeface="Trebuchet MS"/>
                <a:cs typeface="Trebuchet MS"/>
              </a:rPr>
              <a:t>Т</a:t>
            </a:r>
            <a:r>
              <a:rPr sz="4600" spc="-20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z="4600" spc="-55" dirty="0">
                <a:solidFill>
                  <a:srgbClr val="FFFFFF"/>
                </a:solidFill>
                <a:latin typeface="Trebuchet MS"/>
                <a:cs typeface="Trebuchet MS"/>
              </a:rPr>
              <a:t>Р</a:t>
            </a:r>
            <a:r>
              <a:rPr sz="4600" spc="-170" dirty="0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sz="4600" spc="-265" dirty="0">
                <a:solidFill>
                  <a:srgbClr val="FFFFFF"/>
                </a:solidFill>
                <a:latin typeface="Trebuchet MS"/>
                <a:cs typeface="Trebuchet MS"/>
              </a:rPr>
              <a:t>К</a:t>
            </a:r>
            <a:r>
              <a:rPr sz="4600" spc="-55" dirty="0">
                <a:solidFill>
                  <a:srgbClr val="FFFFFF"/>
                </a:solidFill>
                <a:latin typeface="Trebuchet MS"/>
                <a:cs typeface="Trebuchet MS"/>
              </a:rPr>
              <a:t>ОЕ  </a:t>
            </a:r>
            <a:r>
              <a:rPr sz="4600" spc="-75" dirty="0">
                <a:solidFill>
                  <a:srgbClr val="FFFFFF"/>
                </a:solidFill>
                <a:latin typeface="Trebuchet MS"/>
                <a:cs typeface="Trebuchet MS"/>
              </a:rPr>
              <a:t>БЮРО</a:t>
            </a:r>
            <a:endParaRPr sz="4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4600" b="1" spc="-195" dirty="0">
                <a:solidFill>
                  <a:srgbClr val="FFFFFF"/>
                </a:solidFill>
                <a:latin typeface="Trebuchet MS"/>
                <a:cs typeface="Trebuchet MS"/>
              </a:rPr>
              <a:t>СЕГОДНЯ:</a:t>
            </a:r>
            <a:endParaRPr sz="46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425276" y="1800690"/>
            <a:ext cx="2117090" cy="14833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50" b="1" spc="2915" dirty="0">
                <a:solidFill>
                  <a:srgbClr val="F36F21"/>
                </a:solidFill>
                <a:latin typeface="Arial"/>
                <a:cs typeface="Arial"/>
              </a:rPr>
              <a:t>01</a:t>
            </a:r>
            <a:endParaRPr sz="95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448353" y="3884982"/>
            <a:ext cx="2117090" cy="14833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50" b="1" spc="2915" dirty="0">
                <a:solidFill>
                  <a:srgbClr val="6D6E71"/>
                </a:solidFill>
                <a:latin typeface="Arial"/>
                <a:cs typeface="Arial"/>
              </a:rPr>
              <a:t>02</a:t>
            </a:r>
            <a:endParaRPr sz="95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39852" y="5968060"/>
            <a:ext cx="2135505" cy="14833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50" b="1" spc="2990" dirty="0">
                <a:solidFill>
                  <a:srgbClr val="F36F21"/>
                </a:solidFill>
                <a:latin typeface="Arial"/>
                <a:cs typeface="Arial"/>
              </a:rPr>
              <a:t>03</a:t>
            </a:r>
            <a:endParaRPr sz="95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448353" y="8043850"/>
            <a:ext cx="2117090" cy="14833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50" b="1" spc="2915" dirty="0">
                <a:solidFill>
                  <a:srgbClr val="6D6E71"/>
                </a:solidFill>
                <a:latin typeface="Arial"/>
                <a:cs typeface="Arial"/>
              </a:rPr>
              <a:t>04</a:t>
            </a:r>
            <a:endParaRPr sz="955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76677" y="793232"/>
            <a:ext cx="19227800" cy="9950450"/>
            <a:chOff x="876677" y="793232"/>
            <a:chExt cx="19227800" cy="9950450"/>
          </a:xfrm>
        </p:grpSpPr>
        <p:sp>
          <p:nvSpPr>
            <p:cNvPr id="12" name="object 12"/>
            <p:cNvSpPr/>
            <p:nvPr/>
          </p:nvSpPr>
          <p:spPr>
            <a:xfrm>
              <a:off x="876668" y="793235"/>
              <a:ext cx="4296410" cy="681990"/>
            </a:xfrm>
            <a:custGeom>
              <a:avLst/>
              <a:gdLst/>
              <a:ahLst/>
              <a:cxnLst/>
              <a:rect l="l" t="t" r="r" b="b"/>
              <a:pathLst>
                <a:path w="4296410" h="681990">
                  <a:moveTo>
                    <a:pt x="994587" y="221691"/>
                  </a:moveTo>
                  <a:lnTo>
                    <a:pt x="979589" y="167106"/>
                  </a:lnTo>
                  <a:lnTo>
                    <a:pt x="956678" y="120561"/>
                  </a:lnTo>
                  <a:lnTo>
                    <a:pt x="926744" y="81838"/>
                  </a:lnTo>
                  <a:lnTo>
                    <a:pt x="890676" y="50660"/>
                  </a:lnTo>
                  <a:lnTo>
                    <a:pt x="849363" y="26797"/>
                  </a:lnTo>
                  <a:lnTo>
                    <a:pt x="803706" y="9994"/>
                  </a:lnTo>
                  <a:lnTo>
                    <a:pt x="754583" y="0"/>
                  </a:lnTo>
                  <a:lnTo>
                    <a:pt x="445427" y="0"/>
                  </a:lnTo>
                  <a:lnTo>
                    <a:pt x="445427" y="494233"/>
                  </a:lnTo>
                  <a:lnTo>
                    <a:pt x="563397" y="494233"/>
                  </a:lnTo>
                  <a:lnTo>
                    <a:pt x="563397" y="113893"/>
                  </a:lnTo>
                  <a:lnTo>
                    <a:pt x="752551" y="113893"/>
                  </a:lnTo>
                  <a:lnTo>
                    <a:pt x="797801" y="128130"/>
                  </a:lnTo>
                  <a:lnTo>
                    <a:pt x="833907" y="150507"/>
                  </a:lnTo>
                  <a:lnTo>
                    <a:pt x="860856" y="181013"/>
                  </a:lnTo>
                  <a:lnTo>
                    <a:pt x="878662" y="219659"/>
                  </a:lnTo>
                  <a:lnTo>
                    <a:pt x="878662" y="486105"/>
                  </a:lnTo>
                  <a:lnTo>
                    <a:pt x="854341" y="516826"/>
                  </a:lnTo>
                  <a:lnTo>
                    <a:pt x="790448" y="552907"/>
                  </a:lnTo>
                  <a:lnTo>
                    <a:pt x="750519" y="560819"/>
                  </a:lnTo>
                  <a:lnTo>
                    <a:pt x="378307" y="560882"/>
                  </a:lnTo>
                  <a:lnTo>
                    <a:pt x="378307" y="115938"/>
                  </a:lnTo>
                  <a:lnTo>
                    <a:pt x="368642" y="64071"/>
                  </a:lnTo>
                  <a:lnTo>
                    <a:pt x="345770" y="27457"/>
                  </a:lnTo>
                  <a:lnTo>
                    <a:pt x="309664" y="6096"/>
                  </a:lnTo>
                  <a:lnTo>
                    <a:pt x="260337" y="0"/>
                  </a:lnTo>
                  <a:lnTo>
                    <a:pt x="0" y="2032"/>
                  </a:lnTo>
                  <a:lnTo>
                    <a:pt x="0" y="115938"/>
                  </a:lnTo>
                  <a:lnTo>
                    <a:pt x="262382" y="115938"/>
                  </a:lnTo>
                  <a:lnTo>
                    <a:pt x="262382" y="561352"/>
                  </a:lnTo>
                  <a:lnTo>
                    <a:pt x="270535" y="597077"/>
                  </a:lnTo>
                  <a:lnTo>
                    <a:pt x="287794" y="629500"/>
                  </a:lnTo>
                  <a:lnTo>
                    <a:pt x="316242" y="657847"/>
                  </a:lnTo>
                  <a:lnTo>
                    <a:pt x="357974" y="681367"/>
                  </a:lnTo>
                  <a:lnTo>
                    <a:pt x="740346" y="681367"/>
                  </a:lnTo>
                  <a:lnTo>
                    <a:pt x="795591" y="673976"/>
                  </a:lnTo>
                  <a:lnTo>
                    <a:pt x="844524" y="659942"/>
                  </a:lnTo>
                  <a:lnTo>
                    <a:pt x="887158" y="639267"/>
                  </a:lnTo>
                  <a:lnTo>
                    <a:pt x="923480" y="611949"/>
                  </a:lnTo>
                  <a:lnTo>
                    <a:pt x="953490" y="578002"/>
                  </a:lnTo>
                  <a:lnTo>
                    <a:pt x="977201" y="537413"/>
                  </a:lnTo>
                  <a:lnTo>
                    <a:pt x="994587" y="490181"/>
                  </a:lnTo>
                  <a:lnTo>
                    <a:pt x="994587" y="221691"/>
                  </a:lnTo>
                  <a:close/>
                </a:path>
                <a:path w="4296410" h="681990">
                  <a:moveTo>
                    <a:pt x="1268742" y="25590"/>
                  </a:moveTo>
                  <a:lnTo>
                    <a:pt x="1055281" y="25590"/>
                  </a:lnTo>
                  <a:lnTo>
                    <a:pt x="1055281" y="67183"/>
                  </a:lnTo>
                  <a:lnTo>
                    <a:pt x="1141298" y="67056"/>
                  </a:lnTo>
                  <a:lnTo>
                    <a:pt x="1141247" y="296011"/>
                  </a:lnTo>
                  <a:lnTo>
                    <a:pt x="1182789" y="296011"/>
                  </a:lnTo>
                  <a:lnTo>
                    <a:pt x="1182674" y="66992"/>
                  </a:lnTo>
                  <a:lnTo>
                    <a:pt x="1174711" y="66992"/>
                  </a:lnTo>
                  <a:lnTo>
                    <a:pt x="1182674" y="66979"/>
                  </a:lnTo>
                  <a:lnTo>
                    <a:pt x="1268742" y="67183"/>
                  </a:lnTo>
                  <a:lnTo>
                    <a:pt x="1268742" y="66979"/>
                  </a:lnTo>
                  <a:lnTo>
                    <a:pt x="1268742" y="25590"/>
                  </a:lnTo>
                  <a:close/>
                </a:path>
                <a:path w="4296410" h="681990">
                  <a:moveTo>
                    <a:pt x="1330477" y="636828"/>
                  </a:moveTo>
                  <a:lnTo>
                    <a:pt x="1297889" y="636828"/>
                  </a:lnTo>
                  <a:lnTo>
                    <a:pt x="1297889" y="449148"/>
                  </a:lnTo>
                  <a:lnTo>
                    <a:pt x="1297889" y="407974"/>
                  </a:lnTo>
                  <a:lnTo>
                    <a:pt x="1256334" y="407974"/>
                  </a:lnTo>
                  <a:lnTo>
                    <a:pt x="1256334" y="449148"/>
                  </a:lnTo>
                  <a:lnTo>
                    <a:pt x="1256334" y="636828"/>
                  </a:lnTo>
                  <a:lnTo>
                    <a:pt x="1141018" y="636828"/>
                  </a:lnTo>
                  <a:lnTo>
                    <a:pt x="1141018" y="465759"/>
                  </a:lnTo>
                  <a:lnTo>
                    <a:pt x="1157351" y="449148"/>
                  </a:lnTo>
                  <a:lnTo>
                    <a:pt x="1256334" y="449148"/>
                  </a:lnTo>
                  <a:lnTo>
                    <a:pt x="1256334" y="407974"/>
                  </a:lnTo>
                  <a:lnTo>
                    <a:pt x="1140498" y="407974"/>
                  </a:lnTo>
                  <a:lnTo>
                    <a:pt x="1099464" y="448602"/>
                  </a:lnTo>
                  <a:lnTo>
                    <a:pt x="1099464" y="636828"/>
                  </a:lnTo>
                  <a:lnTo>
                    <a:pt x="1053973" y="636828"/>
                  </a:lnTo>
                  <a:lnTo>
                    <a:pt x="1053973" y="678370"/>
                  </a:lnTo>
                  <a:lnTo>
                    <a:pt x="1330477" y="678370"/>
                  </a:lnTo>
                  <a:lnTo>
                    <a:pt x="1330477" y="636828"/>
                  </a:lnTo>
                  <a:close/>
                </a:path>
                <a:path w="4296410" h="681990">
                  <a:moveTo>
                    <a:pt x="1500390" y="26009"/>
                  </a:moveTo>
                  <a:lnTo>
                    <a:pt x="1458849" y="26009"/>
                  </a:lnTo>
                  <a:lnTo>
                    <a:pt x="1458849" y="140220"/>
                  </a:lnTo>
                  <a:lnTo>
                    <a:pt x="1349870" y="140220"/>
                  </a:lnTo>
                  <a:lnTo>
                    <a:pt x="1328483" y="123228"/>
                  </a:lnTo>
                  <a:lnTo>
                    <a:pt x="1328483" y="26009"/>
                  </a:lnTo>
                  <a:lnTo>
                    <a:pt x="1286929" y="26009"/>
                  </a:lnTo>
                  <a:lnTo>
                    <a:pt x="1286929" y="141808"/>
                  </a:lnTo>
                  <a:lnTo>
                    <a:pt x="1337183" y="181762"/>
                  </a:lnTo>
                  <a:lnTo>
                    <a:pt x="1458849" y="181762"/>
                  </a:lnTo>
                  <a:lnTo>
                    <a:pt x="1458849" y="238493"/>
                  </a:lnTo>
                  <a:lnTo>
                    <a:pt x="1442516" y="254825"/>
                  </a:lnTo>
                  <a:lnTo>
                    <a:pt x="1344815" y="254825"/>
                  </a:lnTo>
                  <a:lnTo>
                    <a:pt x="1320812" y="230822"/>
                  </a:lnTo>
                  <a:lnTo>
                    <a:pt x="1279258" y="248145"/>
                  </a:lnTo>
                  <a:lnTo>
                    <a:pt x="1327975" y="296367"/>
                  </a:lnTo>
                  <a:lnTo>
                    <a:pt x="1459357" y="296367"/>
                  </a:lnTo>
                  <a:lnTo>
                    <a:pt x="1500390" y="255752"/>
                  </a:lnTo>
                  <a:lnTo>
                    <a:pt x="1500390" y="254825"/>
                  </a:lnTo>
                  <a:lnTo>
                    <a:pt x="1500390" y="140220"/>
                  </a:lnTo>
                  <a:lnTo>
                    <a:pt x="1500390" y="26009"/>
                  </a:lnTo>
                  <a:close/>
                </a:path>
                <a:path w="4296410" h="681990">
                  <a:moveTo>
                    <a:pt x="1560957" y="448246"/>
                  </a:moveTo>
                  <a:lnTo>
                    <a:pt x="1519910" y="407619"/>
                  </a:lnTo>
                  <a:lnTo>
                    <a:pt x="1519415" y="407619"/>
                  </a:lnTo>
                  <a:lnTo>
                    <a:pt x="1519415" y="465493"/>
                  </a:lnTo>
                  <a:lnTo>
                    <a:pt x="1519415" y="620229"/>
                  </a:lnTo>
                  <a:lnTo>
                    <a:pt x="1503070" y="636828"/>
                  </a:lnTo>
                  <a:lnTo>
                    <a:pt x="1405382" y="636828"/>
                  </a:lnTo>
                  <a:lnTo>
                    <a:pt x="1389049" y="620229"/>
                  </a:lnTo>
                  <a:lnTo>
                    <a:pt x="1389049" y="465493"/>
                  </a:lnTo>
                  <a:lnTo>
                    <a:pt x="1405382" y="449148"/>
                  </a:lnTo>
                  <a:lnTo>
                    <a:pt x="1503083" y="449148"/>
                  </a:lnTo>
                  <a:lnTo>
                    <a:pt x="1519415" y="465493"/>
                  </a:lnTo>
                  <a:lnTo>
                    <a:pt x="1519415" y="407619"/>
                  </a:lnTo>
                  <a:lnTo>
                    <a:pt x="1388541" y="407619"/>
                  </a:lnTo>
                  <a:lnTo>
                    <a:pt x="1347508" y="448246"/>
                  </a:lnTo>
                  <a:lnTo>
                    <a:pt x="1347508" y="637400"/>
                  </a:lnTo>
                  <a:lnTo>
                    <a:pt x="1388541" y="678014"/>
                  </a:lnTo>
                  <a:lnTo>
                    <a:pt x="1519910" y="678014"/>
                  </a:lnTo>
                  <a:lnTo>
                    <a:pt x="1560957" y="637400"/>
                  </a:lnTo>
                  <a:lnTo>
                    <a:pt x="1560957" y="636828"/>
                  </a:lnTo>
                  <a:lnTo>
                    <a:pt x="1560957" y="449148"/>
                  </a:lnTo>
                  <a:lnTo>
                    <a:pt x="1560957" y="448246"/>
                  </a:lnTo>
                  <a:close/>
                </a:path>
                <a:path w="4296410" h="681990">
                  <a:moveTo>
                    <a:pt x="1737791" y="66243"/>
                  </a:moveTo>
                  <a:lnTo>
                    <a:pt x="1696745" y="25590"/>
                  </a:lnTo>
                  <a:lnTo>
                    <a:pt x="1696250" y="25590"/>
                  </a:lnTo>
                  <a:lnTo>
                    <a:pt x="1696250" y="83489"/>
                  </a:lnTo>
                  <a:lnTo>
                    <a:pt x="1696250" y="123621"/>
                  </a:lnTo>
                  <a:lnTo>
                    <a:pt x="1679905" y="140220"/>
                  </a:lnTo>
                  <a:lnTo>
                    <a:pt x="1565884" y="140220"/>
                  </a:lnTo>
                  <a:lnTo>
                    <a:pt x="1565884" y="83489"/>
                  </a:lnTo>
                  <a:lnTo>
                    <a:pt x="1582216" y="67157"/>
                  </a:lnTo>
                  <a:lnTo>
                    <a:pt x="1679905" y="67157"/>
                  </a:lnTo>
                  <a:lnTo>
                    <a:pt x="1696250" y="83489"/>
                  </a:lnTo>
                  <a:lnTo>
                    <a:pt x="1696250" y="25590"/>
                  </a:lnTo>
                  <a:lnTo>
                    <a:pt x="1565376" y="25590"/>
                  </a:lnTo>
                  <a:lnTo>
                    <a:pt x="1524330" y="66243"/>
                  </a:lnTo>
                  <a:lnTo>
                    <a:pt x="1524330" y="296011"/>
                  </a:lnTo>
                  <a:lnTo>
                    <a:pt x="1565884" y="296011"/>
                  </a:lnTo>
                  <a:lnTo>
                    <a:pt x="1565884" y="181762"/>
                  </a:lnTo>
                  <a:lnTo>
                    <a:pt x="1696821" y="181762"/>
                  </a:lnTo>
                  <a:lnTo>
                    <a:pt x="1737791" y="140792"/>
                  </a:lnTo>
                  <a:lnTo>
                    <a:pt x="1737791" y="140220"/>
                  </a:lnTo>
                  <a:lnTo>
                    <a:pt x="1737791" y="67157"/>
                  </a:lnTo>
                  <a:lnTo>
                    <a:pt x="1737791" y="66243"/>
                  </a:lnTo>
                  <a:close/>
                </a:path>
                <a:path w="4296410" h="681990">
                  <a:moveTo>
                    <a:pt x="1803336" y="407619"/>
                  </a:moveTo>
                  <a:lnTo>
                    <a:pt x="1761794" y="407619"/>
                  </a:lnTo>
                  <a:lnTo>
                    <a:pt x="1761794" y="522211"/>
                  </a:lnTo>
                  <a:lnTo>
                    <a:pt x="1631429" y="522211"/>
                  </a:lnTo>
                  <a:lnTo>
                    <a:pt x="1631429" y="407619"/>
                  </a:lnTo>
                  <a:lnTo>
                    <a:pt x="1589874" y="407619"/>
                  </a:lnTo>
                  <a:lnTo>
                    <a:pt x="1589874" y="678014"/>
                  </a:lnTo>
                  <a:lnTo>
                    <a:pt x="1631429" y="678014"/>
                  </a:lnTo>
                  <a:lnTo>
                    <a:pt x="1631429" y="563765"/>
                  </a:lnTo>
                  <a:lnTo>
                    <a:pt x="1761794" y="563765"/>
                  </a:lnTo>
                  <a:lnTo>
                    <a:pt x="1761794" y="678014"/>
                  </a:lnTo>
                  <a:lnTo>
                    <a:pt x="1803336" y="678014"/>
                  </a:lnTo>
                  <a:lnTo>
                    <a:pt x="1803336" y="563765"/>
                  </a:lnTo>
                  <a:lnTo>
                    <a:pt x="1803336" y="522211"/>
                  </a:lnTo>
                  <a:lnTo>
                    <a:pt x="1803336" y="407619"/>
                  </a:lnTo>
                  <a:close/>
                </a:path>
                <a:path w="4296410" h="681990">
                  <a:moveTo>
                    <a:pt x="1953818" y="591464"/>
                  </a:moveTo>
                  <a:lnTo>
                    <a:pt x="1897176" y="591464"/>
                  </a:lnTo>
                  <a:lnTo>
                    <a:pt x="1897176" y="673950"/>
                  </a:lnTo>
                  <a:lnTo>
                    <a:pt x="1914753" y="673950"/>
                  </a:lnTo>
                  <a:lnTo>
                    <a:pt x="1914753" y="605828"/>
                  </a:lnTo>
                  <a:lnTo>
                    <a:pt x="1953818" y="605828"/>
                  </a:lnTo>
                  <a:lnTo>
                    <a:pt x="1953818" y="591464"/>
                  </a:lnTo>
                  <a:close/>
                </a:path>
                <a:path w="4296410" h="681990">
                  <a:moveTo>
                    <a:pt x="1969452" y="26009"/>
                  </a:moveTo>
                  <a:lnTo>
                    <a:pt x="1790941" y="26009"/>
                  </a:lnTo>
                  <a:lnTo>
                    <a:pt x="1755990" y="64770"/>
                  </a:lnTo>
                  <a:lnTo>
                    <a:pt x="1755990" y="296367"/>
                  </a:lnTo>
                  <a:lnTo>
                    <a:pt x="1928406" y="296367"/>
                  </a:lnTo>
                  <a:lnTo>
                    <a:pt x="1969452" y="255752"/>
                  </a:lnTo>
                  <a:lnTo>
                    <a:pt x="1969452" y="254825"/>
                  </a:lnTo>
                  <a:lnTo>
                    <a:pt x="1969452" y="181762"/>
                  </a:lnTo>
                  <a:lnTo>
                    <a:pt x="1969452" y="181190"/>
                  </a:lnTo>
                  <a:lnTo>
                    <a:pt x="1928469" y="140220"/>
                  </a:lnTo>
                  <a:lnTo>
                    <a:pt x="1927898" y="140220"/>
                  </a:lnTo>
                  <a:lnTo>
                    <a:pt x="1927898" y="198361"/>
                  </a:lnTo>
                  <a:lnTo>
                    <a:pt x="1927898" y="238493"/>
                  </a:lnTo>
                  <a:lnTo>
                    <a:pt x="1911578" y="254825"/>
                  </a:lnTo>
                  <a:lnTo>
                    <a:pt x="1791804" y="254825"/>
                  </a:lnTo>
                  <a:lnTo>
                    <a:pt x="1791804" y="181762"/>
                  </a:lnTo>
                  <a:lnTo>
                    <a:pt x="1911578" y="181762"/>
                  </a:lnTo>
                  <a:lnTo>
                    <a:pt x="1927898" y="198361"/>
                  </a:lnTo>
                  <a:lnTo>
                    <a:pt x="1927898" y="140220"/>
                  </a:lnTo>
                  <a:lnTo>
                    <a:pt x="1791804" y="140220"/>
                  </a:lnTo>
                  <a:lnTo>
                    <a:pt x="1791804" y="83845"/>
                  </a:lnTo>
                  <a:lnTo>
                    <a:pt x="1808137" y="67513"/>
                  </a:lnTo>
                  <a:lnTo>
                    <a:pt x="1969452" y="67513"/>
                  </a:lnTo>
                  <a:lnTo>
                    <a:pt x="1969452" y="26009"/>
                  </a:lnTo>
                  <a:close/>
                </a:path>
                <a:path w="4296410" h="681990">
                  <a:moveTo>
                    <a:pt x="2120328" y="617181"/>
                  </a:moveTo>
                  <a:lnTo>
                    <a:pt x="2118131" y="606806"/>
                  </a:lnTo>
                  <a:lnTo>
                    <a:pt x="2117382" y="605828"/>
                  </a:lnTo>
                  <a:lnTo>
                    <a:pt x="2111972" y="598678"/>
                  </a:lnTo>
                  <a:lnTo>
                    <a:pt x="2102751" y="593471"/>
                  </a:lnTo>
                  <a:lnTo>
                    <a:pt x="2102751" y="610349"/>
                  </a:lnTo>
                  <a:lnTo>
                    <a:pt x="2102751" y="624014"/>
                  </a:lnTo>
                  <a:lnTo>
                    <a:pt x="2097570" y="628408"/>
                  </a:lnTo>
                  <a:lnTo>
                    <a:pt x="2073300" y="628408"/>
                  </a:lnTo>
                  <a:lnTo>
                    <a:pt x="2073300" y="605828"/>
                  </a:lnTo>
                  <a:lnTo>
                    <a:pt x="2097570" y="605828"/>
                  </a:lnTo>
                  <a:lnTo>
                    <a:pt x="2102751" y="610349"/>
                  </a:lnTo>
                  <a:lnTo>
                    <a:pt x="2102751" y="593471"/>
                  </a:lnTo>
                  <a:lnTo>
                    <a:pt x="2102561" y="593356"/>
                  </a:lnTo>
                  <a:lnTo>
                    <a:pt x="2090623" y="591464"/>
                  </a:lnTo>
                  <a:lnTo>
                    <a:pt x="2055723" y="591464"/>
                  </a:lnTo>
                  <a:lnTo>
                    <a:pt x="2055723" y="673950"/>
                  </a:lnTo>
                  <a:lnTo>
                    <a:pt x="2073300" y="673950"/>
                  </a:lnTo>
                  <a:lnTo>
                    <a:pt x="2073300" y="642899"/>
                  </a:lnTo>
                  <a:lnTo>
                    <a:pt x="2090623" y="642899"/>
                  </a:lnTo>
                  <a:lnTo>
                    <a:pt x="2102624" y="640994"/>
                  </a:lnTo>
                  <a:lnTo>
                    <a:pt x="2112022" y="635685"/>
                  </a:lnTo>
                  <a:lnTo>
                    <a:pt x="2117496" y="628408"/>
                  </a:lnTo>
                  <a:lnTo>
                    <a:pt x="2118144" y="627545"/>
                  </a:lnTo>
                  <a:lnTo>
                    <a:pt x="2120328" y="617181"/>
                  </a:lnTo>
                  <a:close/>
                </a:path>
                <a:path w="4296410" h="681990">
                  <a:moveTo>
                    <a:pt x="2201100" y="26009"/>
                  </a:moveTo>
                  <a:lnTo>
                    <a:pt x="2159558" y="26009"/>
                  </a:lnTo>
                  <a:lnTo>
                    <a:pt x="2159558" y="140220"/>
                  </a:lnTo>
                  <a:lnTo>
                    <a:pt x="2050567" y="140220"/>
                  </a:lnTo>
                  <a:lnTo>
                    <a:pt x="2029193" y="123228"/>
                  </a:lnTo>
                  <a:lnTo>
                    <a:pt x="2029193" y="26009"/>
                  </a:lnTo>
                  <a:lnTo>
                    <a:pt x="1987651" y="26009"/>
                  </a:lnTo>
                  <a:lnTo>
                    <a:pt x="1987651" y="141808"/>
                  </a:lnTo>
                  <a:lnTo>
                    <a:pt x="2037905" y="181762"/>
                  </a:lnTo>
                  <a:lnTo>
                    <a:pt x="2159558" y="181762"/>
                  </a:lnTo>
                  <a:lnTo>
                    <a:pt x="2159558" y="238493"/>
                  </a:lnTo>
                  <a:lnTo>
                    <a:pt x="2143239" y="254825"/>
                  </a:lnTo>
                  <a:lnTo>
                    <a:pt x="2045538" y="254825"/>
                  </a:lnTo>
                  <a:lnTo>
                    <a:pt x="2021535" y="230822"/>
                  </a:lnTo>
                  <a:lnTo>
                    <a:pt x="1979968" y="248145"/>
                  </a:lnTo>
                  <a:lnTo>
                    <a:pt x="2028698" y="296367"/>
                  </a:lnTo>
                  <a:lnTo>
                    <a:pt x="2160066" y="296367"/>
                  </a:lnTo>
                  <a:lnTo>
                    <a:pt x="2201100" y="255752"/>
                  </a:lnTo>
                  <a:lnTo>
                    <a:pt x="2201100" y="254825"/>
                  </a:lnTo>
                  <a:lnTo>
                    <a:pt x="2201100" y="140220"/>
                  </a:lnTo>
                  <a:lnTo>
                    <a:pt x="2201100" y="26009"/>
                  </a:lnTo>
                  <a:close/>
                </a:path>
                <a:path w="4296410" h="681990">
                  <a:moveTo>
                    <a:pt x="2285568" y="591464"/>
                  </a:moveTo>
                  <a:lnTo>
                    <a:pt x="2267369" y="591464"/>
                  </a:lnTo>
                  <a:lnTo>
                    <a:pt x="2250300" y="631202"/>
                  </a:lnTo>
                  <a:lnTo>
                    <a:pt x="2231466" y="591464"/>
                  </a:lnTo>
                  <a:lnTo>
                    <a:pt x="2213127" y="591464"/>
                  </a:lnTo>
                  <a:lnTo>
                    <a:pt x="2241956" y="648690"/>
                  </a:lnTo>
                  <a:lnTo>
                    <a:pt x="2239302" y="654367"/>
                  </a:lnTo>
                  <a:lnTo>
                    <a:pt x="2237663" y="657733"/>
                  </a:lnTo>
                  <a:lnTo>
                    <a:pt x="2234742" y="659587"/>
                  </a:lnTo>
                  <a:lnTo>
                    <a:pt x="2222868" y="659587"/>
                  </a:lnTo>
                  <a:lnTo>
                    <a:pt x="2222868" y="673950"/>
                  </a:lnTo>
                  <a:lnTo>
                    <a:pt x="2244102" y="673950"/>
                  </a:lnTo>
                  <a:lnTo>
                    <a:pt x="2250300" y="667461"/>
                  </a:lnTo>
                  <a:lnTo>
                    <a:pt x="2253716" y="660044"/>
                  </a:lnTo>
                  <a:lnTo>
                    <a:pt x="2267115" y="631202"/>
                  </a:lnTo>
                  <a:lnTo>
                    <a:pt x="2285568" y="591464"/>
                  </a:lnTo>
                  <a:close/>
                </a:path>
                <a:path w="4296410" h="681990">
                  <a:moveTo>
                    <a:pt x="2438362" y="296367"/>
                  </a:moveTo>
                  <a:lnTo>
                    <a:pt x="2366200" y="105333"/>
                  </a:lnTo>
                  <a:lnTo>
                    <a:pt x="2336228" y="26009"/>
                  </a:lnTo>
                  <a:lnTo>
                    <a:pt x="2307374" y="26009"/>
                  </a:lnTo>
                  <a:lnTo>
                    <a:pt x="2205253" y="296367"/>
                  </a:lnTo>
                  <a:lnTo>
                    <a:pt x="2249182" y="296367"/>
                  </a:lnTo>
                  <a:lnTo>
                    <a:pt x="2321801" y="105333"/>
                  </a:lnTo>
                  <a:lnTo>
                    <a:pt x="2394420" y="296367"/>
                  </a:lnTo>
                  <a:lnTo>
                    <a:pt x="2438362" y="296367"/>
                  </a:lnTo>
                  <a:close/>
                </a:path>
                <a:path w="4296410" h="681990">
                  <a:moveTo>
                    <a:pt x="2450173" y="591464"/>
                  </a:moveTo>
                  <a:lnTo>
                    <a:pt x="2384564" y="591464"/>
                  </a:lnTo>
                  <a:lnTo>
                    <a:pt x="2384564" y="673950"/>
                  </a:lnTo>
                  <a:lnTo>
                    <a:pt x="2402141" y="673950"/>
                  </a:lnTo>
                  <a:lnTo>
                    <a:pt x="2402141" y="605828"/>
                  </a:lnTo>
                  <a:lnTo>
                    <a:pt x="2432621" y="605828"/>
                  </a:lnTo>
                  <a:lnTo>
                    <a:pt x="2432621" y="673950"/>
                  </a:lnTo>
                  <a:lnTo>
                    <a:pt x="2450173" y="673950"/>
                  </a:lnTo>
                  <a:lnTo>
                    <a:pt x="2450173" y="605828"/>
                  </a:lnTo>
                  <a:lnTo>
                    <a:pt x="2450173" y="591464"/>
                  </a:lnTo>
                  <a:close/>
                </a:path>
                <a:path w="4296410" h="681990">
                  <a:moveTo>
                    <a:pt x="2624785" y="591464"/>
                  </a:moveTo>
                  <a:lnTo>
                    <a:pt x="2559164" y="591464"/>
                  </a:lnTo>
                  <a:lnTo>
                    <a:pt x="2559164" y="673950"/>
                  </a:lnTo>
                  <a:lnTo>
                    <a:pt x="2576741" y="673950"/>
                  </a:lnTo>
                  <a:lnTo>
                    <a:pt x="2576741" y="605828"/>
                  </a:lnTo>
                  <a:lnTo>
                    <a:pt x="2607208" y="605828"/>
                  </a:lnTo>
                  <a:lnTo>
                    <a:pt x="2607208" y="673950"/>
                  </a:lnTo>
                  <a:lnTo>
                    <a:pt x="2624785" y="673950"/>
                  </a:lnTo>
                  <a:lnTo>
                    <a:pt x="2624785" y="605828"/>
                  </a:lnTo>
                  <a:lnTo>
                    <a:pt x="2624785" y="591464"/>
                  </a:lnTo>
                  <a:close/>
                </a:path>
                <a:path w="4296410" h="681990">
                  <a:moveTo>
                    <a:pt x="2665565" y="25590"/>
                  </a:moveTo>
                  <a:lnTo>
                    <a:pt x="2452116" y="25590"/>
                  </a:lnTo>
                  <a:lnTo>
                    <a:pt x="2452116" y="296011"/>
                  </a:lnTo>
                  <a:lnTo>
                    <a:pt x="2665565" y="296011"/>
                  </a:lnTo>
                  <a:lnTo>
                    <a:pt x="2665565" y="254825"/>
                  </a:lnTo>
                  <a:lnTo>
                    <a:pt x="2493657" y="254825"/>
                  </a:lnTo>
                  <a:lnTo>
                    <a:pt x="2493721" y="181762"/>
                  </a:lnTo>
                  <a:lnTo>
                    <a:pt x="2665565" y="181762"/>
                  </a:lnTo>
                  <a:lnTo>
                    <a:pt x="2665565" y="140233"/>
                  </a:lnTo>
                  <a:lnTo>
                    <a:pt x="2493657" y="140233"/>
                  </a:lnTo>
                  <a:lnTo>
                    <a:pt x="2493657" y="67157"/>
                  </a:lnTo>
                  <a:lnTo>
                    <a:pt x="2665565" y="67157"/>
                  </a:lnTo>
                  <a:lnTo>
                    <a:pt x="2665565" y="25590"/>
                  </a:lnTo>
                  <a:close/>
                </a:path>
                <a:path w="4296410" h="681990">
                  <a:moveTo>
                    <a:pt x="2803296" y="673950"/>
                  </a:moveTo>
                  <a:lnTo>
                    <a:pt x="2797479" y="659345"/>
                  </a:lnTo>
                  <a:lnTo>
                    <a:pt x="2792082" y="645795"/>
                  </a:lnTo>
                  <a:lnTo>
                    <a:pt x="2780119" y="615797"/>
                  </a:lnTo>
                  <a:lnTo>
                    <a:pt x="2774988" y="602919"/>
                  </a:lnTo>
                  <a:lnTo>
                    <a:pt x="2774988" y="645795"/>
                  </a:lnTo>
                  <a:lnTo>
                    <a:pt x="2752610" y="645795"/>
                  </a:lnTo>
                  <a:lnTo>
                    <a:pt x="2763977" y="615797"/>
                  </a:lnTo>
                  <a:lnTo>
                    <a:pt x="2774988" y="645795"/>
                  </a:lnTo>
                  <a:lnTo>
                    <a:pt x="2774988" y="602919"/>
                  </a:lnTo>
                  <a:lnTo>
                    <a:pt x="2770428" y="591464"/>
                  </a:lnTo>
                  <a:lnTo>
                    <a:pt x="2756636" y="591464"/>
                  </a:lnTo>
                  <a:lnTo>
                    <a:pt x="2723896" y="673950"/>
                  </a:lnTo>
                  <a:lnTo>
                    <a:pt x="2742234" y="673950"/>
                  </a:lnTo>
                  <a:lnTo>
                    <a:pt x="2747670" y="659345"/>
                  </a:lnTo>
                  <a:lnTo>
                    <a:pt x="2779649" y="659345"/>
                  </a:lnTo>
                  <a:lnTo>
                    <a:pt x="2784957" y="673950"/>
                  </a:lnTo>
                  <a:lnTo>
                    <a:pt x="2803296" y="673950"/>
                  </a:lnTo>
                  <a:close/>
                </a:path>
                <a:path w="4296410" h="681990">
                  <a:moveTo>
                    <a:pt x="2902661" y="25590"/>
                  </a:moveTo>
                  <a:lnTo>
                    <a:pt x="2861119" y="25590"/>
                  </a:lnTo>
                  <a:lnTo>
                    <a:pt x="2861119" y="140220"/>
                  </a:lnTo>
                  <a:lnTo>
                    <a:pt x="2730754" y="140220"/>
                  </a:lnTo>
                  <a:lnTo>
                    <a:pt x="2730754" y="25590"/>
                  </a:lnTo>
                  <a:lnTo>
                    <a:pt x="2689212" y="25590"/>
                  </a:lnTo>
                  <a:lnTo>
                    <a:pt x="2689212" y="296011"/>
                  </a:lnTo>
                  <a:lnTo>
                    <a:pt x="2730754" y="296011"/>
                  </a:lnTo>
                  <a:lnTo>
                    <a:pt x="2730754" y="181762"/>
                  </a:lnTo>
                  <a:lnTo>
                    <a:pt x="2861119" y="181762"/>
                  </a:lnTo>
                  <a:lnTo>
                    <a:pt x="2861119" y="296011"/>
                  </a:lnTo>
                  <a:lnTo>
                    <a:pt x="2902661" y="296011"/>
                  </a:lnTo>
                  <a:lnTo>
                    <a:pt x="2902661" y="181762"/>
                  </a:lnTo>
                  <a:lnTo>
                    <a:pt x="2902661" y="140220"/>
                  </a:lnTo>
                  <a:lnTo>
                    <a:pt x="2902661" y="25590"/>
                  </a:lnTo>
                  <a:close/>
                </a:path>
                <a:path w="4296410" h="681990">
                  <a:moveTo>
                    <a:pt x="3063240" y="673950"/>
                  </a:moveTo>
                  <a:lnTo>
                    <a:pt x="3039084" y="636409"/>
                  </a:lnTo>
                  <a:lnTo>
                    <a:pt x="3033268" y="627380"/>
                  </a:lnTo>
                  <a:lnTo>
                    <a:pt x="3031248" y="624243"/>
                  </a:lnTo>
                  <a:lnTo>
                    <a:pt x="3061093" y="591464"/>
                  </a:lnTo>
                  <a:lnTo>
                    <a:pt x="3039732" y="591464"/>
                  </a:lnTo>
                  <a:lnTo>
                    <a:pt x="3007995" y="627380"/>
                  </a:lnTo>
                  <a:lnTo>
                    <a:pt x="3007995" y="591464"/>
                  </a:lnTo>
                  <a:lnTo>
                    <a:pt x="2990418" y="591464"/>
                  </a:lnTo>
                  <a:lnTo>
                    <a:pt x="2990418" y="673950"/>
                  </a:lnTo>
                  <a:lnTo>
                    <a:pt x="3007995" y="673950"/>
                  </a:lnTo>
                  <a:lnTo>
                    <a:pt x="3007995" y="649160"/>
                  </a:lnTo>
                  <a:lnTo>
                    <a:pt x="3019615" y="636409"/>
                  </a:lnTo>
                  <a:lnTo>
                    <a:pt x="3042755" y="673950"/>
                  </a:lnTo>
                  <a:lnTo>
                    <a:pt x="3063240" y="673950"/>
                  </a:lnTo>
                  <a:close/>
                </a:path>
                <a:path w="4296410" h="681990">
                  <a:moveTo>
                    <a:pt x="3134322" y="25590"/>
                  </a:moveTo>
                  <a:lnTo>
                    <a:pt x="2920860" y="25590"/>
                  </a:lnTo>
                  <a:lnTo>
                    <a:pt x="2920860" y="67157"/>
                  </a:lnTo>
                  <a:lnTo>
                    <a:pt x="3006826" y="67157"/>
                  </a:lnTo>
                  <a:lnTo>
                    <a:pt x="3006814" y="296011"/>
                  </a:lnTo>
                  <a:lnTo>
                    <a:pt x="3048355" y="296011"/>
                  </a:lnTo>
                  <a:lnTo>
                    <a:pt x="3048393" y="67157"/>
                  </a:lnTo>
                  <a:lnTo>
                    <a:pt x="3134322" y="67157"/>
                  </a:lnTo>
                  <a:lnTo>
                    <a:pt x="3134322" y="25590"/>
                  </a:lnTo>
                  <a:close/>
                </a:path>
                <a:path w="4296410" h="681990">
                  <a:moveTo>
                    <a:pt x="3225952" y="626910"/>
                  </a:moveTo>
                  <a:lnTo>
                    <a:pt x="3208388" y="594207"/>
                  </a:lnTo>
                  <a:lnTo>
                    <a:pt x="3208388" y="617651"/>
                  </a:lnTo>
                  <a:lnTo>
                    <a:pt x="3208388" y="647992"/>
                  </a:lnTo>
                  <a:lnTo>
                    <a:pt x="3207626" y="652043"/>
                  </a:lnTo>
                  <a:lnTo>
                    <a:pt x="3201174" y="658774"/>
                  </a:lnTo>
                  <a:lnTo>
                    <a:pt x="3197250" y="660273"/>
                  </a:lnTo>
                  <a:lnTo>
                    <a:pt x="3188157" y="660273"/>
                  </a:lnTo>
                  <a:lnTo>
                    <a:pt x="3184360" y="658647"/>
                  </a:lnTo>
                  <a:lnTo>
                    <a:pt x="3176524" y="651471"/>
                  </a:lnTo>
                  <a:lnTo>
                    <a:pt x="3177019" y="641629"/>
                  </a:lnTo>
                  <a:lnTo>
                    <a:pt x="3177146" y="617651"/>
                  </a:lnTo>
                  <a:lnTo>
                    <a:pt x="3177273" y="613587"/>
                  </a:lnTo>
                  <a:lnTo>
                    <a:pt x="3181324" y="609536"/>
                  </a:lnTo>
                  <a:lnTo>
                    <a:pt x="3184118" y="606640"/>
                  </a:lnTo>
                  <a:lnTo>
                    <a:pt x="3188157" y="605142"/>
                  </a:lnTo>
                  <a:lnTo>
                    <a:pt x="3197250" y="605142"/>
                  </a:lnTo>
                  <a:lnTo>
                    <a:pt x="3201174" y="606640"/>
                  </a:lnTo>
                  <a:lnTo>
                    <a:pt x="3203956" y="609536"/>
                  </a:lnTo>
                  <a:lnTo>
                    <a:pt x="3207499" y="613130"/>
                  </a:lnTo>
                  <a:lnTo>
                    <a:pt x="3192703" y="590765"/>
                  </a:lnTo>
                  <a:lnTo>
                    <a:pt x="3185668" y="591337"/>
                  </a:lnTo>
                  <a:lnTo>
                    <a:pt x="3159544" y="626910"/>
                  </a:lnTo>
                  <a:lnTo>
                    <a:pt x="3159518" y="641629"/>
                  </a:lnTo>
                  <a:lnTo>
                    <a:pt x="3160318" y="649820"/>
                  </a:lnTo>
                  <a:lnTo>
                    <a:pt x="3192703" y="674662"/>
                  </a:lnTo>
                  <a:lnTo>
                    <a:pt x="3199777" y="674077"/>
                  </a:lnTo>
                  <a:lnTo>
                    <a:pt x="3206127" y="672401"/>
                  </a:lnTo>
                  <a:lnTo>
                    <a:pt x="3211893" y="669569"/>
                  </a:lnTo>
                  <a:lnTo>
                    <a:pt x="3216986" y="665607"/>
                  </a:lnTo>
                  <a:lnTo>
                    <a:pt x="3220936" y="660273"/>
                  </a:lnTo>
                  <a:lnTo>
                    <a:pt x="3222434" y="658266"/>
                  </a:lnTo>
                  <a:lnTo>
                    <a:pt x="3225063" y="650151"/>
                  </a:lnTo>
                  <a:lnTo>
                    <a:pt x="3225889" y="641629"/>
                  </a:lnTo>
                  <a:lnTo>
                    <a:pt x="3225952" y="626910"/>
                  </a:lnTo>
                  <a:close/>
                </a:path>
                <a:path w="4296410" h="681990">
                  <a:moveTo>
                    <a:pt x="3369094" y="25590"/>
                  </a:moveTo>
                  <a:lnTo>
                    <a:pt x="3327539" y="25590"/>
                  </a:lnTo>
                  <a:lnTo>
                    <a:pt x="3327539" y="140220"/>
                  </a:lnTo>
                  <a:lnTo>
                    <a:pt x="3197174" y="140220"/>
                  </a:lnTo>
                  <a:lnTo>
                    <a:pt x="3197174" y="25590"/>
                  </a:lnTo>
                  <a:lnTo>
                    <a:pt x="3155632" y="25590"/>
                  </a:lnTo>
                  <a:lnTo>
                    <a:pt x="3155632" y="296011"/>
                  </a:lnTo>
                  <a:lnTo>
                    <a:pt x="3197174" y="296011"/>
                  </a:lnTo>
                  <a:lnTo>
                    <a:pt x="3197174" y="181762"/>
                  </a:lnTo>
                  <a:lnTo>
                    <a:pt x="3327539" y="181762"/>
                  </a:lnTo>
                  <a:lnTo>
                    <a:pt x="3327539" y="296011"/>
                  </a:lnTo>
                  <a:lnTo>
                    <a:pt x="3369094" y="296011"/>
                  </a:lnTo>
                  <a:lnTo>
                    <a:pt x="3369094" y="181762"/>
                  </a:lnTo>
                  <a:lnTo>
                    <a:pt x="3369094" y="140220"/>
                  </a:lnTo>
                  <a:lnTo>
                    <a:pt x="3369094" y="25590"/>
                  </a:lnTo>
                  <a:close/>
                </a:path>
                <a:path w="4296410" h="681990">
                  <a:moveTo>
                    <a:pt x="3413442" y="591464"/>
                  </a:moveTo>
                  <a:lnTo>
                    <a:pt x="3396132" y="591464"/>
                  </a:lnTo>
                  <a:lnTo>
                    <a:pt x="3372739" y="636066"/>
                  </a:lnTo>
                  <a:lnTo>
                    <a:pt x="3367354" y="625868"/>
                  </a:lnTo>
                  <a:lnTo>
                    <a:pt x="3349218" y="591464"/>
                  </a:lnTo>
                  <a:lnTo>
                    <a:pt x="3331908" y="591464"/>
                  </a:lnTo>
                  <a:lnTo>
                    <a:pt x="3331908" y="673950"/>
                  </a:lnTo>
                  <a:lnTo>
                    <a:pt x="3349485" y="673950"/>
                  </a:lnTo>
                  <a:lnTo>
                    <a:pt x="3349485" y="625868"/>
                  </a:lnTo>
                  <a:lnTo>
                    <a:pt x="3366795" y="657148"/>
                  </a:lnTo>
                  <a:lnTo>
                    <a:pt x="3378682" y="657148"/>
                  </a:lnTo>
                  <a:lnTo>
                    <a:pt x="3390265" y="636066"/>
                  </a:lnTo>
                  <a:lnTo>
                    <a:pt x="3395878" y="625868"/>
                  </a:lnTo>
                  <a:lnTo>
                    <a:pt x="3395878" y="673950"/>
                  </a:lnTo>
                  <a:lnTo>
                    <a:pt x="3413442" y="673950"/>
                  </a:lnTo>
                  <a:lnTo>
                    <a:pt x="3413442" y="625868"/>
                  </a:lnTo>
                  <a:lnTo>
                    <a:pt x="3413442" y="591464"/>
                  </a:lnTo>
                  <a:close/>
                </a:path>
                <a:path w="4296410" h="681990">
                  <a:moveTo>
                    <a:pt x="3588042" y="591464"/>
                  </a:moveTo>
                  <a:lnTo>
                    <a:pt x="3522434" y="591464"/>
                  </a:lnTo>
                  <a:lnTo>
                    <a:pt x="3522434" y="673950"/>
                  </a:lnTo>
                  <a:lnTo>
                    <a:pt x="3540010" y="673950"/>
                  </a:lnTo>
                  <a:lnTo>
                    <a:pt x="3540010" y="605828"/>
                  </a:lnTo>
                  <a:lnTo>
                    <a:pt x="3570478" y="605828"/>
                  </a:lnTo>
                  <a:lnTo>
                    <a:pt x="3570478" y="673950"/>
                  </a:lnTo>
                  <a:lnTo>
                    <a:pt x="3588042" y="673950"/>
                  </a:lnTo>
                  <a:lnTo>
                    <a:pt x="3588042" y="605828"/>
                  </a:lnTo>
                  <a:lnTo>
                    <a:pt x="3588042" y="591464"/>
                  </a:lnTo>
                  <a:close/>
                </a:path>
                <a:path w="4296410" h="681990">
                  <a:moveTo>
                    <a:pt x="3603612" y="66243"/>
                  </a:moveTo>
                  <a:lnTo>
                    <a:pt x="3562578" y="25590"/>
                  </a:lnTo>
                  <a:lnTo>
                    <a:pt x="3562070" y="25590"/>
                  </a:lnTo>
                  <a:lnTo>
                    <a:pt x="3562070" y="83489"/>
                  </a:lnTo>
                  <a:lnTo>
                    <a:pt x="3562070" y="238226"/>
                  </a:lnTo>
                  <a:lnTo>
                    <a:pt x="3545738" y="254825"/>
                  </a:lnTo>
                  <a:lnTo>
                    <a:pt x="3448037" y="254825"/>
                  </a:lnTo>
                  <a:lnTo>
                    <a:pt x="3431705" y="238226"/>
                  </a:lnTo>
                  <a:lnTo>
                    <a:pt x="3431705" y="83489"/>
                  </a:lnTo>
                  <a:lnTo>
                    <a:pt x="3448037" y="67157"/>
                  </a:lnTo>
                  <a:lnTo>
                    <a:pt x="3545738" y="67157"/>
                  </a:lnTo>
                  <a:lnTo>
                    <a:pt x="3562070" y="83489"/>
                  </a:lnTo>
                  <a:lnTo>
                    <a:pt x="3562070" y="25590"/>
                  </a:lnTo>
                  <a:lnTo>
                    <a:pt x="3431197" y="25590"/>
                  </a:lnTo>
                  <a:lnTo>
                    <a:pt x="3390163" y="66243"/>
                  </a:lnTo>
                  <a:lnTo>
                    <a:pt x="3390163" y="255384"/>
                  </a:lnTo>
                  <a:lnTo>
                    <a:pt x="3431197" y="296011"/>
                  </a:lnTo>
                  <a:lnTo>
                    <a:pt x="3562578" y="296011"/>
                  </a:lnTo>
                  <a:lnTo>
                    <a:pt x="3603612" y="255384"/>
                  </a:lnTo>
                  <a:lnTo>
                    <a:pt x="3603612" y="254825"/>
                  </a:lnTo>
                  <a:lnTo>
                    <a:pt x="3603612" y="67157"/>
                  </a:lnTo>
                  <a:lnTo>
                    <a:pt x="3603612" y="66243"/>
                  </a:lnTo>
                  <a:close/>
                </a:path>
                <a:path w="4296410" h="681990">
                  <a:moveTo>
                    <a:pt x="3766566" y="673950"/>
                  </a:moveTo>
                  <a:lnTo>
                    <a:pt x="3760749" y="659345"/>
                  </a:lnTo>
                  <a:lnTo>
                    <a:pt x="3755352" y="645795"/>
                  </a:lnTo>
                  <a:lnTo>
                    <a:pt x="3743388" y="615797"/>
                  </a:lnTo>
                  <a:lnTo>
                    <a:pt x="3738245" y="602881"/>
                  </a:lnTo>
                  <a:lnTo>
                    <a:pt x="3738245" y="645795"/>
                  </a:lnTo>
                  <a:lnTo>
                    <a:pt x="3715867" y="645795"/>
                  </a:lnTo>
                  <a:lnTo>
                    <a:pt x="3727246" y="615797"/>
                  </a:lnTo>
                  <a:lnTo>
                    <a:pt x="3738245" y="645795"/>
                  </a:lnTo>
                  <a:lnTo>
                    <a:pt x="3738245" y="602881"/>
                  </a:lnTo>
                  <a:lnTo>
                    <a:pt x="3733698" y="591464"/>
                  </a:lnTo>
                  <a:lnTo>
                    <a:pt x="3719906" y="591464"/>
                  </a:lnTo>
                  <a:lnTo>
                    <a:pt x="3687165" y="673950"/>
                  </a:lnTo>
                  <a:lnTo>
                    <a:pt x="3705504" y="673950"/>
                  </a:lnTo>
                  <a:lnTo>
                    <a:pt x="3710940" y="659345"/>
                  </a:lnTo>
                  <a:lnTo>
                    <a:pt x="3742918" y="659345"/>
                  </a:lnTo>
                  <a:lnTo>
                    <a:pt x="3748227" y="673950"/>
                  </a:lnTo>
                  <a:lnTo>
                    <a:pt x="3766566" y="673950"/>
                  </a:lnTo>
                  <a:close/>
                </a:path>
                <a:path w="4296410" h="681990">
                  <a:moveTo>
                    <a:pt x="3846576" y="75018"/>
                  </a:moveTo>
                  <a:lnTo>
                    <a:pt x="3838714" y="67157"/>
                  </a:lnTo>
                  <a:lnTo>
                    <a:pt x="3797173" y="25590"/>
                  </a:lnTo>
                  <a:lnTo>
                    <a:pt x="3665715" y="25590"/>
                  </a:lnTo>
                  <a:lnTo>
                    <a:pt x="3624681" y="66243"/>
                  </a:lnTo>
                  <a:lnTo>
                    <a:pt x="3624681" y="255384"/>
                  </a:lnTo>
                  <a:lnTo>
                    <a:pt x="3665715" y="296011"/>
                  </a:lnTo>
                  <a:lnTo>
                    <a:pt x="3797096" y="296011"/>
                  </a:lnTo>
                  <a:lnTo>
                    <a:pt x="3838664" y="254825"/>
                  </a:lnTo>
                  <a:lnTo>
                    <a:pt x="3846487" y="247065"/>
                  </a:lnTo>
                  <a:lnTo>
                    <a:pt x="3817429" y="217284"/>
                  </a:lnTo>
                  <a:lnTo>
                    <a:pt x="3780269" y="254825"/>
                  </a:lnTo>
                  <a:lnTo>
                    <a:pt x="3682568" y="254825"/>
                  </a:lnTo>
                  <a:lnTo>
                    <a:pt x="3666236" y="238226"/>
                  </a:lnTo>
                  <a:lnTo>
                    <a:pt x="3666236" y="83489"/>
                  </a:lnTo>
                  <a:lnTo>
                    <a:pt x="3682555" y="67157"/>
                  </a:lnTo>
                  <a:lnTo>
                    <a:pt x="3780269" y="67157"/>
                  </a:lnTo>
                  <a:lnTo>
                    <a:pt x="3817353" y="104254"/>
                  </a:lnTo>
                  <a:lnTo>
                    <a:pt x="3846576" y="75018"/>
                  </a:lnTo>
                  <a:close/>
                </a:path>
                <a:path w="4296410" h="681990">
                  <a:moveTo>
                    <a:pt x="3931310" y="591464"/>
                  </a:moveTo>
                  <a:lnTo>
                    <a:pt x="3913733" y="591464"/>
                  </a:lnTo>
                  <a:lnTo>
                    <a:pt x="3913733" y="625182"/>
                  </a:lnTo>
                  <a:lnTo>
                    <a:pt x="3883253" y="625182"/>
                  </a:lnTo>
                  <a:lnTo>
                    <a:pt x="3883253" y="591464"/>
                  </a:lnTo>
                  <a:lnTo>
                    <a:pt x="3865689" y="591464"/>
                  </a:lnTo>
                  <a:lnTo>
                    <a:pt x="3865689" y="673950"/>
                  </a:lnTo>
                  <a:lnTo>
                    <a:pt x="3883253" y="673950"/>
                  </a:lnTo>
                  <a:lnTo>
                    <a:pt x="3883253" y="639419"/>
                  </a:lnTo>
                  <a:lnTo>
                    <a:pt x="3913733" y="639419"/>
                  </a:lnTo>
                  <a:lnTo>
                    <a:pt x="3913733" y="673950"/>
                  </a:lnTo>
                  <a:lnTo>
                    <a:pt x="3931310" y="673950"/>
                  </a:lnTo>
                  <a:lnTo>
                    <a:pt x="3931310" y="639419"/>
                  </a:lnTo>
                  <a:lnTo>
                    <a:pt x="3931310" y="625182"/>
                  </a:lnTo>
                  <a:lnTo>
                    <a:pt x="3931310" y="591464"/>
                  </a:lnTo>
                  <a:close/>
                </a:path>
                <a:path w="4296410" h="681990">
                  <a:moveTo>
                    <a:pt x="4064495" y="25590"/>
                  </a:moveTo>
                  <a:lnTo>
                    <a:pt x="3851033" y="25590"/>
                  </a:lnTo>
                  <a:lnTo>
                    <a:pt x="3851033" y="67157"/>
                  </a:lnTo>
                  <a:lnTo>
                    <a:pt x="3936911" y="67157"/>
                  </a:lnTo>
                  <a:lnTo>
                    <a:pt x="3936987" y="296011"/>
                  </a:lnTo>
                  <a:lnTo>
                    <a:pt x="3978541" y="296011"/>
                  </a:lnTo>
                  <a:lnTo>
                    <a:pt x="3978630" y="112928"/>
                  </a:lnTo>
                  <a:lnTo>
                    <a:pt x="3978478" y="67157"/>
                  </a:lnTo>
                  <a:lnTo>
                    <a:pt x="4064495" y="67157"/>
                  </a:lnTo>
                  <a:lnTo>
                    <a:pt x="4064495" y="25590"/>
                  </a:lnTo>
                  <a:close/>
                </a:path>
                <a:path w="4296410" h="681990">
                  <a:moveTo>
                    <a:pt x="4108551" y="591464"/>
                  </a:moveTo>
                  <a:lnTo>
                    <a:pt x="4092879" y="591464"/>
                  </a:lnTo>
                  <a:lnTo>
                    <a:pt x="4057853" y="644283"/>
                  </a:lnTo>
                  <a:lnTo>
                    <a:pt x="4057853" y="591464"/>
                  </a:lnTo>
                  <a:lnTo>
                    <a:pt x="4040289" y="591464"/>
                  </a:lnTo>
                  <a:lnTo>
                    <a:pt x="4040289" y="673950"/>
                  </a:lnTo>
                  <a:lnTo>
                    <a:pt x="4055961" y="673950"/>
                  </a:lnTo>
                  <a:lnTo>
                    <a:pt x="4075582" y="644283"/>
                  </a:lnTo>
                  <a:lnTo>
                    <a:pt x="4090987" y="621004"/>
                  </a:lnTo>
                  <a:lnTo>
                    <a:pt x="4090987" y="673950"/>
                  </a:lnTo>
                  <a:lnTo>
                    <a:pt x="4108551" y="673950"/>
                  </a:lnTo>
                  <a:lnTo>
                    <a:pt x="4108551" y="621004"/>
                  </a:lnTo>
                  <a:lnTo>
                    <a:pt x="4108551" y="591464"/>
                  </a:lnTo>
                  <a:close/>
                </a:path>
                <a:path w="4296410" h="681990">
                  <a:moveTo>
                    <a:pt x="4272419" y="569912"/>
                  </a:moveTo>
                  <a:lnTo>
                    <a:pt x="4261155" y="569912"/>
                  </a:lnTo>
                  <a:lnTo>
                    <a:pt x="4260393" y="574090"/>
                  </a:lnTo>
                  <a:lnTo>
                    <a:pt x="4257624" y="576516"/>
                  </a:lnTo>
                  <a:lnTo>
                    <a:pt x="4246232" y="576516"/>
                  </a:lnTo>
                  <a:lnTo>
                    <a:pt x="4243324" y="574090"/>
                  </a:lnTo>
                  <a:lnTo>
                    <a:pt x="4242447" y="569912"/>
                  </a:lnTo>
                  <a:lnTo>
                    <a:pt x="4231322" y="569912"/>
                  </a:lnTo>
                  <a:lnTo>
                    <a:pt x="4233240" y="577189"/>
                  </a:lnTo>
                  <a:lnTo>
                    <a:pt x="4237291" y="582561"/>
                  </a:lnTo>
                  <a:lnTo>
                    <a:pt x="4243489" y="585901"/>
                  </a:lnTo>
                  <a:lnTo>
                    <a:pt x="4251807" y="587057"/>
                  </a:lnTo>
                  <a:lnTo>
                    <a:pt x="4260126" y="585901"/>
                  </a:lnTo>
                  <a:lnTo>
                    <a:pt x="4266323" y="582561"/>
                  </a:lnTo>
                  <a:lnTo>
                    <a:pt x="4270413" y="577189"/>
                  </a:lnTo>
                  <a:lnTo>
                    <a:pt x="4270603" y="576516"/>
                  </a:lnTo>
                  <a:lnTo>
                    <a:pt x="4272419" y="569912"/>
                  </a:lnTo>
                  <a:close/>
                </a:path>
                <a:path w="4296410" h="681990">
                  <a:moveTo>
                    <a:pt x="4285805" y="591464"/>
                  </a:moveTo>
                  <a:lnTo>
                    <a:pt x="4270133" y="591464"/>
                  </a:lnTo>
                  <a:lnTo>
                    <a:pt x="4235107" y="644283"/>
                  </a:lnTo>
                  <a:lnTo>
                    <a:pt x="4235107" y="591464"/>
                  </a:lnTo>
                  <a:lnTo>
                    <a:pt x="4217543" y="591464"/>
                  </a:lnTo>
                  <a:lnTo>
                    <a:pt x="4217543" y="673950"/>
                  </a:lnTo>
                  <a:lnTo>
                    <a:pt x="4233227" y="673950"/>
                  </a:lnTo>
                  <a:lnTo>
                    <a:pt x="4252836" y="644283"/>
                  </a:lnTo>
                  <a:lnTo>
                    <a:pt x="4268241" y="621004"/>
                  </a:lnTo>
                  <a:lnTo>
                    <a:pt x="4268241" y="673950"/>
                  </a:lnTo>
                  <a:lnTo>
                    <a:pt x="4285805" y="673950"/>
                  </a:lnTo>
                  <a:lnTo>
                    <a:pt x="4285805" y="621004"/>
                  </a:lnTo>
                  <a:lnTo>
                    <a:pt x="4285805" y="591464"/>
                  </a:lnTo>
                  <a:close/>
                </a:path>
                <a:path w="4296410" h="681990">
                  <a:moveTo>
                    <a:pt x="4292168" y="414401"/>
                  </a:moveTo>
                  <a:lnTo>
                    <a:pt x="1872640" y="414401"/>
                  </a:lnTo>
                  <a:lnTo>
                    <a:pt x="1872640" y="460082"/>
                  </a:lnTo>
                  <a:lnTo>
                    <a:pt x="4292168" y="460082"/>
                  </a:lnTo>
                  <a:lnTo>
                    <a:pt x="4292168" y="414401"/>
                  </a:lnTo>
                  <a:close/>
                </a:path>
                <a:path w="4296410" h="681990">
                  <a:moveTo>
                    <a:pt x="4296156" y="181190"/>
                  </a:moveTo>
                  <a:lnTo>
                    <a:pt x="4255186" y="140220"/>
                  </a:lnTo>
                  <a:lnTo>
                    <a:pt x="4254601" y="140220"/>
                  </a:lnTo>
                  <a:lnTo>
                    <a:pt x="4254601" y="198361"/>
                  </a:lnTo>
                  <a:lnTo>
                    <a:pt x="4254601" y="238493"/>
                  </a:lnTo>
                  <a:lnTo>
                    <a:pt x="4238269" y="254825"/>
                  </a:lnTo>
                  <a:lnTo>
                    <a:pt x="4124236" y="254825"/>
                  </a:lnTo>
                  <a:lnTo>
                    <a:pt x="4124236" y="181762"/>
                  </a:lnTo>
                  <a:lnTo>
                    <a:pt x="4238269" y="181762"/>
                  </a:lnTo>
                  <a:lnTo>
                    <a:pt x="4254601" y="198361"/>
                  </a:lnTo>
                  <a:lnTo>
                    <a:pt x="4254601" y="140220"/>
                  </a:lnTo>
                  <a:lnTo>
                    <a:pt x="4124236" y="140220"/>
                  </a:lnTo>
                  <a:lnTo>
                    <a:pt x="4124236" y="26009"/>
                  </a:lnTo>
                  <a:lnTo>
                    <a:pt x="4082694" y="26009"/>
                  </a:lnTo>
                  <a:lnTo>
                    <a:pt x="4082694" y="296367"/>
                  </a:lnTo>
                  <a:lnTo>
                    <a:pt x="4255109" y="296367"/>
                  </a:lnTo>
                  <a:lnTo>
                    <a:pt x="4296156" y="255752"/>
                  </a:lnTo>
                  <a:lnTo>
                    <a:pt x="4296156" y="254825"/>
                  </a:lnTo>
                  <a:lnTo>
                    <a:pt x="4296156" y="181762"/>
                  </a:lnTo>
                  <a:lnTo>
                    <a:pt x="4296156" y="181190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99477" y="926306"/>
              <a:ext cx="169545" cy="367030"/>
            </a:xfrm>
            <a:custGeom>
              <a:avLst/>
              <a:gdLst/>
              <a:ahLst/>
              <a:cxnLst/>
              <a:rect l="l" t="t" r="r" b="b"/>
              <a:pathLst>
                <a:path w="169544" h="367030">
                  <a:moveTo>
                    <a:pt x="48914" y="0"/>
                  </a:moveTo>
                  <a:lnTo>
                    <a:pt x="71177" y="44800"/>
                  </a:lnTo>
                  <a:lnTo>
                    <a:pt x="77098" y="75294"/>
                  </a:lnTo>
                  <a:lnTo>
                    <a:pt x="65328" y="105489"/>
                  </a:lnTo>
                  <a:lnTo>
                    <a:pt x="34517" y="149388"/>
                  </a:lnTo>
                  <a:lnTo>
                    <a:pt x="9542" y="193952"/>
                  </a:lnTo>
                  <a:lnTo>
                    <a:pt x="0" y="236248"/>
                  </a:lnTo>
                  <a:lnTo>
                    <a:pt x="3714" y="275461"/>
                  </a:lnTo>
                  <a:lnTo>
                    <a:pt x="18511" y="310780"/>
                  </a:lnTo>
                  <a:lnTo>
                    <a:pt x="42213" y="341392"/>
                  </a:lnTo>
                  <a:lnTo>
                    <a:pt x="79353" y="366480"/>
                  </a:lnTo>
                  <a:lnTo>
                    <a:pt x="75815" y="346116"/>
                  </a:lnTo>
                  <a:lnTo>
                    <a:pt x="73339" y="324090"/>
                  </a:lnTo>
                  <a:lnTo>
                    <a:pt x="72066" y="300598"/>
                  </a:lnTo>
                  <a:lnTo>
                    <a:pt x="72139" y="275834"/>
                  </a:lnTo>
                  <a:lnTo>
                    <a:pt x="77894" y="227581"/>
                  </a:lnTo>
                  <a:lnTo>
                    <a:pt x="88636" y="183076"/>
                  </a:lnTo>
                  <a:lnTo>
                    <a:pt x="99008" y="150428"/>
                  </a:lnTo>
                  <a:lnTo>
                    <a:pt x="103656" y="137744"/>
                  </a:lnTo>
                  <a:lnTo>
                    <a:pt x="118971" y="194056"/>
                  </a:lnTo>
                  <a:lnTo>
                    <a:pt x="126836" y="227311"/>
                  </a:lnTo>
                  <a:lnTo>
                    <a:pt x="129733" y="250542"/>
                  </a:lnTo>
                  <a:lnTo>
                    <a:pt x="130147" y="276787"/>
                  </a:lnTo>
                  <a:lnTo>
                    <a:pt x="130901" y="285813"/>
                  </a:lnTo>
                  <a:lnTo>
                    <a:pt x="131037" y="290912"/>
                  </a:lnTo>
                  <a:lnTo>
                    <a:pt x="151392" y="245981"/>
                  </a:lnTo>
                  <a:lnTo>
                    <a:pt x="165752" y="192966"/>
                  </a:lnTo>
                  <a:lnTo>
                    <a:pt x="169249" y="140954"/>
                  </a:lnTo>
                  <a:lnTo>
                    <a:pt x="157016" y="99033"/>
                  </a:lnTo>
                  <a:lnTo>
                    <a:pt x="129311" y="61689"/>
                  </a:lnTo>
                  <a:lnTo>
                    <a:pt x="93675" y="29683"/>
                  </a:lnTo>
                  <a:lnTo>
                    <a:pt x="62683" y="7594"/>
                  </a:lnTo>
                  <a:lnTo>
                    <a:pt x="48914" y="0"/>
                  </a:lnTo>
                  <a:close/>
                </a:path>
              </a:pathLst>
            </a:custGeom>
            <a:solidFill>
              <a:srgbClr val="F36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722918" y="1643719"/>
              <a:ext cx="9178925" cy="6018530"/>
            </a:xfrm>
            <a:custGeom>
              <a:avLst/>
              <a:gdLst/>
              <a:ahLst/>
              <a:cxnLst/>
              <a:rect l="l" t="t" r="r" b="b"/>
              <a:pathLst>
                <a:path w="9178925" h="6018530">
                  <a:moveTo>
                    <a:pt x="9178914" y="1848990"/>
                  </a:moveTo>
                  <a:lnTo>
                    <a:pt x="0" y="1848990"/>
                  </a:lnTo>
                  <a:lnTo>
                    <a:pt x="0" y="0"/>
                  </a:lnTo>
                  <a:lnTo>
                    <a:pt x="9178914" y="0"/>
                  </a:lnTo>
                  <a:lnTo>
                    <a:pt x="9178914" y="1848990"/>
                  </a:lnTo>
                  <a:close/>
                </a:path>
                <a:path w="9178925" h="6018530">
                  <a:moveTo>
                    <a:pt x="9178914" y="6018528"/>
                  </a:moveTo>
                  <a:lnTo>
                    <a:pt x="0" y="6018528"/>
                  </a:lnTo>
                  <a:lnTo>
                    <a:pt x="0" y="4169537"/>
                  </a:lnTo>
                  <a:lnTo>
                    <a:pt x="9178914" y="4169537"/>
                  </a:lnTo>
                  <a:lnTo>
                    <a:pt x="9178914" y="6018528"/>
                  </a:lnTo>
                  <a:close/>
                </a:path>
              </a:pathLst>
            </a:custGeom>
            <a:ln w="29684">
              <a:solidFill>
                <a:srgbClr val="F36F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621068" y="10396971"/>
              <a:ext cx="10483031" cy="3465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755940" y="5564587"/>
              <a:ext cx="6379845" cy="4034154"/>
            </a:xfrm>
            <a:custGeom>
              <a:avLst/>
              <a:gdLst/>
              <a:ahLst/>
              <a:cxnLst/>
              <a:rect l="l" t="t" r="r" b="b"/>
              <a:pathLst>
                <a:path w="6379845" h="4034154">
                  <a:moveTo>
                    <a:pt x="6379832" y="4017327"/>
                  </a:moveTo>
                  <a:lnTo>
                    <a:pt x="0" y="4017327"/>
                  </a:lnTo>
                  <a:lnTo>
                    <a:pt x="0" y="4033774"/>
                  </a:lnTo>
                  <a:lnTo>
                    <a:pt x="6379832" y="4033774"/>
                  </a:lnTo>
                  <a:lnTo>
                    <a:pt x="6379832" y="4017327"/>
                  </a:lnTo>
                  <a:close/>
                </a:path>
                <a:path w="6379845" h="4034154">
                  <a:moveTo>
                    <a:pt x="6379832" y="3347770"/>
                  </a:moveTo>
                  <a:lnTo>
                    <a:pt x="0" y="3347770"/>
                  </a:lnTo>
                  <a:lnTo>
                    <a:pt x="0" y="3364217"/>
                  </a:lnTo>
                  <a:lnTo>
                    <a:pt x="6379832" y="3364217"/>
                  </a:lnTo>
                  <a:lnTo>
                    <a:pt x="6379832" y="3347770"/>
                  </a:lnTo>
                  <a:close/>
                </a:path>
                <a:path w="6379845" h="4034154">
                  <a:moveTo>
                    <a:pt x="6379832" y="2678214"/>
                  </a:moveTo>
                  <a:lnTo>
                    <a:pt x="0" y="2678214"/>
                  </a:lnTo>
                  <a:lnTo>
                    <a:pt x="0" y="2694660"/>
                  </a:lnTo>
                  <a:lnTo>
                    <a:pt x="6379832" y="2694660"/>
                  </a:lnTo>
                  <a:lnTo>
                    <a:pt x="6379832" y="2678214"/>
                  </a:lnTo>
                  <a:close/>
                </a:path>
                <a:path w="6379845" h="4034154">
                  <a:moveTo>
                    <a:pt x="6379832" y="2008670"/>
                  </a:moveTo>
                  <a:lnTo>
                    <a:pt x="0" y="2008670"/>
                  </a:lnTo>
                  <a:lnTo>
                    <a:pt x="0" y="2025116"/>
                  </a:lnTo>
                  <a:lnTo>
                    <a:pt x="6379832" y="2025116"/>
                  </a:lnTo>
                  <a:lnTo>
                    <a:pt x="6379832" y="2008670"/>
                  </a:lnTo>
                  <a:close/>
                </a:path>
                <a:path w="6379845" h="4034154">
                  <a:moveTo>
                    <a:pt x="6379832" y="1339113"/>
                  </a:moveTo>
                  <a:lnTo>
                    <a:pt x="0" y="1339113"/>
                  </a:lnTo>
                  <a:lnTo>
                    <a:pt x="0" y="1355559"/>
                  </a:lnTo>
                  <a:lnTo>
                    <a:pt x="6379832" y="1355559"/>
                  </a:lnTo>
                  <a:lnTo>
                    <a:pt x="6379832" y="1339113"/>
                  </a:lnTo>
                  <a:close/>
                </a:path>
                <a:path w="6379845" h="4034154">
                  <a:moveTo>
                    <a:pt x="6379832" y="669556"/>
                  </a:moveTo>
                  <a:lnTo>
                    <a:pt x="0" y="669556"/>
                  </a:lnTo>
                  <a:lnTo>
                    <a:pt x="0" y="686003"/>
                  </a:lnTo>
                  <a:lnTo>
                    <a:pt x="6379832" y="686003"/>
                  </a:lnTo>
                  <a:lnTo>
                    <a:pt x="6379832" y="669556"/>
                  </a:lnTo>
                  <a:close/>
                </a:path>
                <a:path w="6379845" h="4034154">
                  <a:moveTo>
                    <a:pt x="6379832" y="0"/>
                  </a:moveTo>
                  <a:lnTo>
                    <a:pt x="0" y="0"/>
                  </a:lnTo>
                  <a:lnTo>
                    <a:pt x="0" y="16459"/>
                  </a:lnTo>
                  <a:lnTo>
                    <a:pt x="6379832" y="16459"/>
                  </a:lnTo>
                  <a:lnTo>
                    <a:pt x="6379832" y="0"/>
                  </a:lnTo>
                  <a:close/>
                </a:path>
              </a:pathLst>
            </a:custGeom>
            <a:solidFill>
              <a:srgbClr val="ACBDCF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463506" y="5831393"/>
              <a:ext cx="4940935" cy="3464560"/>
            </a:xfrm>
            <a:custGeom>
              <a:avLst/>
              <a:gdLst/>
              <a:ahLst/>
              <a:cxnLst/>
              <a:rect l="l" t="t" r="r" b="b"/>
              <a:pathLst>
                <a:path w="4940934" h="3464559">
                  <a:moveTo>
                    <a:pt x="1426312" y="0"/>
                  </a:moveTo>
                  <a:lnTo>
                    <a:pt x="0" y="3451968"/>
                  </a:lnTo>
                  <a:lnTo>
                    <a:pt x="30386" y="3464522"/>
                  </a:lnTo>
                  <a:lnTo>
                    <a:pt x="1431223" y="74249"/>
                  </a:lnTo>
                  <a:lnTo>
                    <a:pt x="3045635" y="2867828"/>
                  </a:lnTo>
                  <a:lnTo>
                    <a:pt x="4940415" y="1761893"/>
                  </a:lnTo>
                  <a:lnTo>
                    <a:pt x="4923839" y="1733476"/>
                  </a:lnTo>
                  <a:lnTo>
                    <a:pt x="3057582" y="2822762"/>
                  </a:lnTo>
                  <a:lnTo>
                    <a:pt x="1426312" y="0"/>
                  </a:lnTo>
                  <a:close/>
                </a:path>
              </a:pathLst>
            </a:custGeom>
            <a:solidFill>
              <a:srgbClr val="F36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466616" y="6026423"/>
              <a:ext cx="4940300" cy="2426970"/>
            </a:xfrm>
            <a:custGeom>
              <a:avLst/>
              <a:gdLst/>
              <a:ahLst/>
              <a:cxnLst/>
              <a:rect l="l" t="t" r="r" b="b"/>
              <a:pathLst>
                <a:path w="4940300" h="2426970">
                  <a:moveTo>
                    <a:pt x="4917818" y="0"/>
                  </a:moveTo>
                  <a:lnTo>
                    <a:pt x="3059487" y="1725706"/>
                  </a:lnTo>
                  <a:lnTo>
                    <a:pt x="1422134" y="865062"/>
                  </a:lnTo>
                  <a:lnTo>
                    <a:pt x="0" y="2404083"/>
                  </a:lnTo>
                  <a:lnTo>
                    <a:pt x="24156" y="2426407"/>
                  </a:lnTo>
                  <a:lnTo>
                    <a:pt x="1429171" y="905930"/>
                  </a:lnTo>
                  <a:lnTo>
                    <a:pt x="3064796" y="1765673"/>
                  </a:lnTo>
                  <a:lnTo>
                    <a:pt x="4940205" y="24103"/>
                  </a:lnTo>
                  <a:lnTo>
                    <a:pt x="4917818" y="0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466898" y="6553360"/>
              <a:ext cx="4940935" cy="2904490"/>
            </a:xfrm>
            <a:custGeom>
              <a:avLst/>
              <a:gdLst/>
              <a:ahLst/>
              <a:cxnLst/>
              <a:rect l="l" t="t" r="r" b="b"/>
              <a:pathLst>
                <a:path w="4940934" h="2904490">
                  <a:moveTo>
                    <a:pt x="23611" y="0"/>
                  </a:moveTo>
                  <a:lnTo>
                    <a:pt x="0" y="22889"/>
                  </a:lnTo>
                  <a:lnTo>
                    <a:pt x="1420899" y="1489650"/>
                  </a:lnTo>
                  <a:lnTo>
                    <a:pt x="3057184" y="915396"/>
                  </a:lnTo>
                  <a:lnTo>
                    <a:pt x="4916719" y="2904068"/>
                  </a:lnTo>
                  <a:lnTo>
                    <a:pt x="4940750" y="2881608"/>
                  </a:lnTo>
                  <a:lnTo>
                    <a:pt x="3066566" y="877250"/>
                  </a:lnTo>
                  <a:lnTo>
                    <a:pt x="1429862" y="1451631"/>
                  </a:lnTo>
                  <a:lnTo>
                    <a:pt x="23611" y="0"/>
                  </a:lnTo>
                  <a:close/>
                </a:path>
              </a:pathLst>
            </a:custGeom>
            <a:solidFill>
              <a:srgbClr val="70A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793580" y="5769824"/>
              <a:ext cx="197376" cy="19737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19939" y="8581822"/>
              <a:ext cx="197365" cy="19737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380011" y="9190945"/>
              <a:ext cx="197376" cy="19737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296940" y="7480379"/>
              <a:ext cx="197376" cy="19738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19939" y="7354299"/>
              <a:ext cx="197365" cy="1973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793580" y="7906806"/>
              <a:ext cx="197376" cy="1973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391089" y="6466106"/>
              <a:ext cx="197376" cy="19737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296940" y="9347506"/>
              <a:ext cx="197376" cy="19737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296940" y="5939777"/>
              <a:ext cx="197376" cy="19737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419939" y="7673818"/>
              <a:ext cx="197365" cy="19737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793580" y="6813226"/>
              <a:ext cx="197376" cy="19737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380011" y="8342970"/>
              <a:ext cx="197376" cy="19737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082522" y="9234818"/>
              <a:ext cx="101452" cy="13776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034367" y="8367326"/>
              <a:ext cx="199135" cy="14191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010233" y="6655305"/>
              <a:ext cx="219061" cy="14290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549694" y="7946606"/>
              <a:ext cx="216099" cy="143105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986153" y="5924783"/>
              <a:ext cx="206841" cy="143095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686211" y="6473017"/>
              <a:ext cx="219261" cy="166193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514919" y="8045556"/>
              <a:ext cx="207030" cy="143681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420630" y="7126379"/>
              <a:ext cx="197166" cy="142697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510054" y="9191416"/>
              <a:ext cx="95117" cy="114666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448219" y="5824712"/>
              <a:ext cx="216715" cy="144477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081740" y="8632627"/>
              <a:ext cx="191439" cy="142697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022571" y="7318709"/>
              <a:ext cx="216307" cy="146833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0126120" y="2115474"/>
              <a:ext cx="929005" cy="923290"/>
            </a:xfrm>
            <a:custGeom>
              <a:avLst/>
              <a:gdLst/>
              <a:ahLst/>
              <a:cxnLst/>
              <a:rect l="l" t="t" r="r" b="b"/>
              <a:pathLst>
                <a:path w="929004" h="923289">
                  <a:moveTo>
                    <a:pt x="464310" y="0"/>
                  </a:moveTo>
                  <a:lnTo>
                    <a:pt x="416837" y="2382"/>
                  </a:lnTo>
                  <a:lnTo>
                    <a:pt x="370735" y="9376"/>
                  </a:lnTo>
                  <a:lnTo>
                    <a:pt x="326238" y="20749"/>
                  </a:lnTo>
                  <a:lnTo>
                    <a:pt x="283579" y="36269"/>
                  </a:lnTo>
                  <a:lnTo>
                    <a:pt x="242992" y="55704"/>
                  </a:lnTo>
                  <a:lnTo>
                    <a:pt x="204709" y="78823"/>
                  </a:lnTo>
                  <a:lnTo>
                    <a:pt x="168965" y="105392"/>
                  </a:lnTo>
                  <a:lnTo>
                    <a:pt x="135993" y="135181"/>
                  </a:lnTo>
                  <a:lnTo>
                    <a:pt x="106025" y="167958"/>
                  </a:lnTo>
                  <a:lnTo>
                    <a:pt x="79296" y="203490"/>
                  </a:lnTo>
                  <a:lnTo>
                    <a:pt x="56039" y="241545"/>
                  </a:lnTo>
                  <a:lnTo>
                    <a:pt x="36487" y="281892"/>
                  </a:lnTo>
                  <a:lnTo>
                    <a:pt x="20874" y="324298"/>
                  </a:lnTo>
                  <a:lnTo>
                    <a:pt x="9433" y="368532"/>
                  </a:lnTo>
                  <a:lnTo>
                    <a:pt x="2397" y="414362"/>
                  </a:lnTo>
                  <a:lnTo>
                    <a:pt x="0" y="461556"/>
                  </a:lnTo>
                  <a:lnTo>
                    <a:pt x="2397" y="508748"/>
                  </a:lnTo>
                  <a:lnTo>
                    <a:pt x="9433" y="554577"/>
                  </a:lnTo>
                  <a:lnTo>
                    <a:pt x="20874" y="598810"/>
                  </a:lnTo>
                  <a:lnTo>
                    <a:pt x="36487" y="641216"/>
                  </a:lnTo>
                  <a:lnTo>
                    <a:pt x="56039" y="681563"/>
                  </a:lnTo>
                  <a:lnTo>
                    <a:pt x="79296" y="719618"/>
                  </a:lnTo>
                  <a:lnTo>
                    <a:pt x="106025" y="755150"/>
                  </a:lnTo>
                  <a:lnTo>
                    <a:pt x="135993" y="787927"/>
                  </a:lnTo>
                  <a:lnTo>
                    <a:pt x="168965" y="817717"/>
                  </a:lnTo>
                  <a:lnTo>
                    <a:pt x="204709" y="844287"/>
                  </a:lnTo>
                  <a:lnTo>
                    <a:pt x="242992" y="867406"/>
                  </a:lnTo>
                  <a:lnTo>
                    <a:pt x="283579" y="886842"/>
                  </a:lnTo>
                  <a:lnTo>
                    <a:pt x="326238" y="902362"/>
                  </a:lnTo>
                  <a:lnTo>
                    <a:pt x="370735" y="913736"/>
                  </a:lnTo>
                  <a:lnTo>
                    <a:pt x="416837" y="920730"/>
                  </a:lnTo>
                  <a:lnTo>
                    <a:pt x="464310" y="923113"/>
                  </a:lnTo>
                  <a:lnTo>
                    <a:pt x="511783" y="920730"/>
                  </a:lnTo>
                  <a:lnTo>
                    <a:pt x="557885" y="913736"/>
                  </a:lnTo>
                  <a:lnTo>
                    <a:pt x="602382" y="902362"/>
                  </a:lnTo>
                  <a:lnTo>
                    <a:pt x="645041" y="886842"/>
                  </a:lnTo>
                  <a:lnTo>
                    <a:pt x="685628" y="867406"/>
                  </a:lnTo>
                  <a:lnTo>
                    <a:pt x="723911" y="844287"/>
                  </a:lnTo>
                  <a:lnTo>
                    <a:pt x="759655" y="817717"/>
                  </a:lnTo>
                  <a:lnTo>
                    <a:pt x="792627" y="787927"/>
                  </a:lnTo>
                  <a:lnTo>
                    <a:pt x="822595" y="755150"/>
                  </a:lnTo>
                  <a:lnTo>
                    <a:pt x="849324" y="719618"/>
                  </a:lnTo>
                  <a:lnTo>
                    <a:pt x="872581" y="681563"/>
                  </a:lnTo>
                  <a:lnTo>
                    <a:pt x="892133" y="641216"/>
                  </a:lnTo>
                  <a:lnTo>
                    <a:pt x="907746" y="598810"/>
                  </a:lnTo>
                  <a:lnTo>
                    <a:pt x="919187" y="554577"/>
                  </a:lnTo>
                  <a:lnTo>
                    <a:pt x="926223" y="508748"/>
                  </a:lnTo>
                  <a:lnTo>
                    <a:pt x="928620" y="461556"/>
                  </a:lnTo>
                  <a:lnTo>
                    <a:pt x="926223" y="414362"/>
                  </a:lnTo>
                  <a:lnTo>
                    <a:pt x="919187" y="368532"/>
                  </a:lnTo>
                  <a:lnTo>
                    <a:pt x="907746" y="324298"/>
                  </a:lnTo>
                  <a:lnTo>
                    <a:pt x="892133" y="281892"/>
                  </a:lnTo>
                  <a:lnTo>
                    <a:pt x="872581" y="241545"/>
                  </a:lnTo>
                  <a:lnTo>
                    <a:pt x="849324" y="203490"/>
                  </a:lnTo>
                  <a:lnTo>
                    <a:pt x="822595" y="167958"/>
                  </a:lnTo>
                  <a:lnTo>
                    <a:pt x="792627" y="135181"/>
                  </a:lnTo>
                  <a:lnTo>
                    <a:pt x="759655" y="105392"/>
                  </a:lnTo>
                  <a:lnTo>
                    <a:pt x="723911" y="78823"/>
                  </a:lnTo>
                  <a:lnTo>
                    <a:pt x="685628" y="55704"/>
                  </a:lnTo>
                  <a:lnTo>
                    <a:pt x="645041" y="36269"/>
                  </a:lnTo>
                  <a:lnTo>
                    <a:pt x="602382" y="20749"/>
                  </a:lnTo>
                  <a:lnTo>
                    <a:pt x="557885" y="9376"/>
                  </a:lnTo>
                  <a:lnTo>
                    <a:pt x="511783" y="2382"/>
                  </a:lnTo>
                  <a:lnTo>
                    <a:pt x="464310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0267069" y="2219525"/>
              <a:ext cx="647065" cy="716280"/>
            </a:xfrm>
            <a:custGeom>
              <a:avLst/>
              <a:gdLst/>
              <a:ahLst/>
              <a:cxnLst/>
              <a:rect l="l" t="t" r="r" b="b"/>
              <a:pathLst>
                <a:path w="647065" h="716280">
                  <a:moveTo>
                    <a:pt x="244528" y="576580"/>
                  </a:moveTo>
                  <a:lnTo>
                    <a:pt x="196632" y="576580"/>
                  </a:lnTo>
                  <a:lnTo>
                    <a:pt x="199056" y="582930"/>
                  </a:lnTo>
                  <a:lnTo>
                    <a:pt x="201556" y="590550"/>
                  </a:lnTo>
                  <a:lnTo>
                    <a:pt x="204139" y="596900"/>
                  </a:lnTo>
                  <a:lnTo>
                    <a:pt x="206810" y="604520"/>
                  </a:lnTo>
                  <a:lnTo>
                    <a:pt x="217072" y="627380"/>
                  </a:lnTo>
                  <a:lnTo>
                    <a:pt x="240774" y="666750"/>
                  </a:lnTo>
                  <a:lnTo>
                    <a:pt x="269319" y="697230"/>
                  </a:lnTo>
                  <a:lnTo>
                    <a:pt x="303980" y="715010"/>
                  </a:lnTo>
                  <a:lnTo>
                    <a:pt x="313551" y="716280"/>
                  </a:lnTo>
                  <a:lnTo>
                    <a:pt x="333126" y="716280"/>
                  </a:lnTo>
                  <a:lnTo>
                    <a:pt x="375350" y="698500"/>
                  </a:lnTo>
                  <a:lnTo>
                    <a:pt x="401880" y="671830"/>
                  </a:lnTo>
                  <a:lnTo>
                    <a:pt x="317801" y="671830"/>
                  </a:lnTo>
                  <a:lnTo>
                    <a:pt x="312325" y="670560"/>
                  </a:lnTo>
                  <a:lnTo>
                    <a:pt x="280581" y="645160"/>
                  </a:lnTo>
                  <a:lnTo>
                    <a:pt x="255095" y="603250"/>
                  </a:lnTo>
                  <a:lnTo>
                    <a:pt x="247398" y="584200"/>
                  </a:lnTo>
                  <a:lnTo>
                    <a:pt x="244528" y="576580"/>
                  </a:lnTo>
                  <a:close/>
                </a:path>
                <a:path w="647065" h="716280">
                  <a:moveTo>
                    <a:pt x="461964" y="533400"/>
                  </a:moveTo>
                  <a:lnTo>
                    <a:pt x="323330" y="533400"/>
                  </a:lnTo>
                  <a:lnTo>
                    <a:pt x="341536" y="542290"/>
                  </a:lnTo>
                  <a:lnTo>
                    <a:pt x="394909" y="561340"/>
                  </a:lnTo>
                  <a:lnTo>
                    <a:pt x="398930" y="562610"/>
                  </a:lnTo>
                  <a:lnTo>
                    <a:pt x="402731" y="563880"/>
                  </a:lnTo>
                  <a:lnTo>
                    <a:pt x="406699" y="565150"/>
                  </a:lnTo>
                  <a:lnTo>
                    <a:pt x="404029" y="572770"/>
                  </a:lnTo>
                  <a:lnTo>
                    <a:pt x="401223" y="580390"/>
                  </a:lnTo>
                  <a:lnTo>
                    <a:pt x="379779" y="626110"/>
                  </a:lnTo>
                  <a:lnTo>
                    <a:pt x="353078" y="660400"/>
                  </a:lnTo>
                  <a:lnTo>
                    <a:pt x="328880" y="671830"/>
                  </a:lnTo>
                  <a:lnTo>
                    <a:pt x="401880" y="671830"/>
                  </a:lnTo>
                  <a:lnTo>
                    <a:pt x="432752" y="621030"/>
                  </a:lnTo>
                  <a:lnTo>
                    <a:pt x="449860" y="576580"/>
                  </a:lnTo>
                  <a:lnTo>
                    <a:pt x="583103" y="576580"/>
                  </a:lnTo>
                  <a:lnTo>
                    <a:pt x="627164" y="549910"/>
                  </a:lnTo>
                  <a:lnTo>
                    <a:pt x="633255" y="541020"/>
                  </a:lnTo>
                  <a:lnTo>
                    <a:pt x="525952" y="541020"/>
                  </a:lnTo>
                  <a:lnTo>
                    <a:pt x="495800" y="538480"/>
                  </a:lnTo>
                  <a:lnTo>
                    <a:pt x="461964" y="533400"/>
                  </a:lnTo>
                  <a:close/>
                </a:path>
                <a:path w="647065" h="716280">
                  <a:moveTo>
                    <a:pt x="120656" y="130810"/>
                  </a:moveTo>
                  <a:lnTo>
                    <a:pt x="70871" y="137160"/>
                  </a:lnTo>
                  <a:lnTo>
                    <a:pt x="30190" y="156210"/>
                  </a:lnTo>
                  <a:lnTo>
                    <a:pt x="5947" y="189230"/>
                  </a:lnTo>
                  <a:lnTo>
                    <a:pt x="0" y="220980"/>
                  </a:lnTo>
                  <a:lnTo>
                    <a:pt x="1366" y="237490"/>
                  </a:lnTo>
                  <a:lnTo>
                    <a:pt x="19423" y="288290"/>
                  </a:lnTo>
                  <a:lnTo>
                    <a:pt x="41362" y="322580"/>
                  </a:lnTo>
                  <a:lnTo>
                    <a:pt x="70165" y="358140"/>
                  </a:lnTo>
                  <a:lnTo>
                    <a:pt x="54923" y="375920"/>
                  </a:lnTo>
                  <a:lnTo>
                    <a:pt x="29489" y="410210"/>
                  </a:lnTo>
                  <a:lnTo>
                    <a:pt x="11326" y="444500"/>
                  </a:lnTo>
                  <a:lnTo>
                    <a:pt x="0" y="495300"/>
                  </a:lnTo>
                  <a:lnTo>
                    <a:pt x="617" y="506730"/>
                  </a:lnTo>
                  <a:lnTo>
                    <a:pt x="19482" y="549910"/>
                  </a:lnTo>
                  <a:lnTo>
                    <a:pt x="56165" y="574040"/>
                  </a:lnTo>
                  <a:lnTo>
                    <a:pt x="120676" y="585470"/>
                  </a:lnTo>
                  <a:lnTo>
                    <a:pt x="157221" y="582930"/>
                  </a:lnTo>
                  <a:lnTo>
                    <a:pt x="176611" y="580390"/>
                  </a:lnTo>
                  <a:lnTo>
                    <a:pt x="196632" y="576580"/>
                  </a:lnTo>
                  <a:lnTo>
                    <a:pt x="244528" y="576580"/>
                  </a:lnTo>
                  <a:lnTo>
                    <a:pt x="240223" y="565150"/>
                  </a:lnTo>
                  <a:lnTo>
                    <a:pt x="244076" y="563880"/>
                  </a:lnTo>
                  <a:lnTo>
                    <a:pt x="247803" y="562610"/>
                  </a:lnTo>
                  <a:lnTo>
                    <a:pt x="251709" y="561340"/>
                  </a:lnTo>
                  <a:lnTo>
                    <a:pt x="305105" y="542290"/>
                  </a:lnTo>
                  <a:lnTo>
                    <a:pt x="307709" y="541020"/>
                  </a:lnTo>
                  <a:lnTo>
                    <a:pt x="120676" y="541020"/>
                  </a:lnTo>
                  <a:lnTo>
                    <a:pt x="93622" y="538480"/>
                  </a:lnTo>
                  <a:lnTo>
                    <a:pt x="82307" y="535940"/>
                  </a:lnTo>
                  <a:lnTo>
                    <a:pt x="72615" y="533400"/>
                  </a:lnTo>
                  <a:lnTo>
                    <a:pt x="64571" y="529590"/>
                  </a:lnTo>
                  <a:lnTo>
                    <a:pt x="58188" y="524510"/>
                  </a:lnTo>
                  <a:lnTo>
                    <a:pt x="53251" y="520700"/>
                  </a:lnTo>
                  <a:lnTo>
                    <a:pt x="49548" y="515620"/>
                  </a:lnTo>
                  <a:lnTo>
                    <a:pt x="46427" y="509270"/>
                  </a:lnTo>
                  <a:lnTo>
                    <a:pt x="44783" y="504190"/>
                  </a:lnTo>
                  <a:lnTo>
                    <a:pt x="44870" y="494030"/>
                  </a:lnTo>
                  <a:lnTo>
                    <a:pt x="59076" y="448310"/>
                  </a:lnTo>
                  <a:lnTo>
                    <a:pt x="88612" y="405130"/>
                  </a:lnTo>
                  <a:lnTo>
                    <a:pt x="101714" y="389890"/>
                  </a:lnTo>
                  <a:lnTo>
                    <a:pt x="211060" y="389890"/>
                  </a:lnTo>
                  <a:lnTo>
                    <a:pt x="210966" y="387350"/>
                  </a:lnTo>
                  <a:lnTo>
                    <a:pt x="166131" y="387350"/>
                  </a:lnTo>
                  <a:lnTo>
                    <a:pt x="157400" y="379730"/>
                  </a:lnTo>
                  <a:lnTo>
                    <a:pt x="148937" y="372110"/>
                  </a:lnTo>
                  <a:lnTo>
                    <a:pt x="140757" y="365760"/>
                  </a:lnTo>
                  <a:lnTo>
                    <a:pt x="132875" y="358140"/>
                  </a:lnTo>
                  <a:lnTo>
                    <a:pt x="135838" y="355600"/>
                  </a:lnTo>
                  <a:lnTo>
                    <a:pt x="143098" y="349250"/>
                  </a:lnTo>
                  <a:lnTo>
                    <a:pt x="150615" y="341630"/>
                  </a:lnTo>
                  <a:lnTo>
                    <a:pt x="158364" y="335280"/>
                  </a:lnTo>
                  <a:lnTo>
                    <a:pt x="166319" y="328930"/>
                  </a:lnTo>
                  <a:lnTo>
                    <a:pt x="210856" y="328930"/>
                  </a:lnTo>
                  <a:lnTo>
                    <a:pt x="210935" y="326390"/>
                  </a:lnTo>
                  <a:lnTo>
                    <a:pt x="101504" y="326390"/>
                  </a:lnTo>
                  <a:lnTo>
                    <a:pt x="88405" y="311150"/>
                  </a:lnTo>
                  <a:lnTo>
                    <a:pt x="59076" y="267970"/>
                  </a:lnTo>
                  <a:lnTo>
                    <a:pt x="45575" y="229870"/>
                  </a:lnTo>
                  <a:lnTo>
                    <a:pt x="44783" y="212090"/>
                  </a:lnTo>
                  <a:lnTo>
                    <a:pt x="46427" y="205740"/>
                  </a:lnTo>
                  <a:lnTo>
                    <a:pt x="49527" y="200660"/>
                  </a:lnTo>
                  <a:lnTo>
                    <a:pt x="53241" y="195580"/>
                  </a:lnTo>
                  <a:lnTo>
                    <a:pt x="58181" y="191770"/>
                  </a:lnTo>
                  <a:lnTo>
                    <a:pt x="64558" y="186690"/>
                  </a:lnTo>
                  <a:lnTo>
                    <a:pt x="72584" y="182880"/>
                  </a:lnTo>
                  <a:lnTo>
                    <a:pt x="82293" y="180340"/>
                  </a:lnTo>
                  <a:lnTo>
                    <a:pt x="93616" y="177800"/>
                  </a:lnTo>
                  <a:lnTo>
                    <a:pt x="120656" y="175260"/>
                  </a:lnTo>
                  <a:lnTo>
                    <a:pt x="307708" y="175260"/>
                  </a:lnTo>
                  <a:lnTo>
                    <a:pt x="305105" y="173990"/>
                  </a:lnTo>
                  <a:lnTo>
                    <a:pt x="251688" y="154940"/>
                  </a:lnTo>
                  <a:lnTo>
                    <a:pt x="247699" y="153670"/>
                  </a:lnTo>
                  <a:lnTo>
                    <a:pt x="243898" y="152400"/>
                  </a:lnTo>
                  <a:lnTo>
                    <a:pt x="239950" y="151130"/>
                  </a:lnTo>
                  <a:lnTo>
                    <a:pt x="242620" y="143510"/>
                  </a:lnTo>
                  <a:lnTo>
                    <a:pt x="243549" y="140970"/>
                  </a:lnTo>
                  <a:lnTo>
                    <a:pt x="196800" y="140970"/>
                  </a:lnTo>
                  <a:lnTo>
                    <a:pt x="176733" y="135890"/>
                  </a:lnTo>
                  <a:lnTo>
                    <a:pt x="157298" y="133350"/>
                  </a:lnTo>
                  <a:lnTo>
                    <a:pt x="120656" y="130810"/>
                  </a:lnTo>
                  <a:close/>
                </a:path>
                <a:path w="647065" h="716280">
                  <a:moveTo>
                    <a:pt x="583103" y="576580"/>
                  </a:moveTo>
                  <a:lnTo>
                    <a:pt x="449860" y="576580"/>
                  </a:lnTo>
                  <a:lnTo>
                    <a:pt x="469911" y="580390"/>
                  </a:lnTo>
                  <a:lnTo>
                    <a:pt x="489339" y="582930"/>
                  </a:lnTo>
                  <a:lnTo>
                    <a:pt x="525952" y="585470"/>
                  </a:lnTo>
                  <a:lnTo>
                    <a:pt x="560057" y="582930"/>
                  </a:lnTo>
                  <a:lnTo>
                    <a:pt x="575744" y="579120"/>
                  </a:lnTo>
                  <a:lnTo>
                    <a:pt x="583103" y="576580"/>
                  </a:lnTo>
                  <a:close/>
                </a:path>
                <a:path w="647065" h="716280">
                  <a:moveTo>
                    <a:pt x="211060" y="389890"/>
                  </a:moveTo>
                  <a:lnTo>
                    <a:pt x="101714" y="389890"/>
                  </a:lnTo>
                  <a:lnTo>
                    <a:pt x="105494" y="393700"/>
                  </a:lnTo>
                  <a:lnTo>
                    <a:pt x="120493" y="406400"/>
                  </a:lnTo>
                  <a:lnTo>
                    <a:pt x="136308" y="420370"/>
                  </a:lnTo>
                  <a:lnTo>
                    <a:pt x="152915" y="433070"/>
                  </a:lnTo>
                  <a:lnTo>
                    <a:pt x="170288" y="445770"/>
                  </a:lnTo>
                  <a:lnTo>
                    <a:pt x="173020" y="468630"/>
                  </a:lnTo>
                  <a:lnTo>
                    <a:pt x="176357" y="491490"/>
                  </a:lnTo>
                  <a:lnTo>
                    <a:pt x="180284" y="511810"/>
                  </a:lnTo>
                  <a:lnTo>
                    <a:pt x="184790" y="533400"/>
                  </a:lnTo>
                  <a:lnTo>
                    <a:pt x="150884" y="538480"/>
                  </a:lnTo>
                  <a:lnTo>
                    <a:pt x="120676" y="541020"/>
                  </a:lnTo>
                  <a:lnTo>
                    <a:pt x="307709" y="541020"/>
                  </a:lnTo>
                  <a:lnTo>
                    <a:pt x="323330" y="533400"/>
                  </a:lnTo>
                  <a:lnTo>
                    <a:pt x="461964" y="533400"/>
                  </a:lnTo>
                  <a:lnTo>
                    <a:pt x="462614" y="530860"/>
                  </a:lnTo>
                  <a:lnTo>
                    <a:pt x="464490" y="521970"/>
                  </a:lnTo>
                  <a:lnTo>
                    <a:pt x="228003" y="521970"/>
                  </a:lnTo>
                  <a:lnTo>
                    <a:pt x="227657" y="520700"/>
                  </a:lnTo>
                  <a:lnTo>
                    <a:pt x="225437" y="510540"/>
                  </a:lnTo>
                  <a:lnTo>
                    <a:pt x="223380" y="500380"/>
                  </a:lnTo>
                  <a:lnTo>
                    <a:pt x="221464" y="490220"/>
                  </a:lnTo>
                  <a:lnTo>
                    <a:pt x="219668" y="478790"/>
                  </a:lnTo>
                  <a:lnTo>
                    <a:pt x="311619" y="478790"/>
                  </a:lnTo>
                  <a:lnTo>
                    <a:pt x="309277" y="477520"/>
                  </a:lnTo>
                  <a:lnTo>
                    <a:pt x="295162" y="471170"/>
                  </a:lnTo>
                  <a:lnTo>
                    <a:pt x="266798" y="455930"/>
                  </a:lnTo>
                  <a:lnTo>
                    <a:pt x="252844" y="447040"/>
                  </a:lnTo>
                  <a:lnTo>
                    <a:pt x="239238" y="439420"/>
                  </a:lnTo>
                  <a:lnTo>
                    <a:pt x="225978" y="430530"/>
                  </a:lnTo>
                  <a:lnTo>
                    <a:pt x="213061" y="421640"/>
                  </a:lnTo>
                  <a:lnTo>
                    <a:pt x="211934" y="406400"/>
                  </a:lnTo>
                  <a:lnTo>
                    <a:pt x="211060" y="389890"/>
                  </a:lnTo>
                  <a:close/>
                </a:path>
                <a:path w="647065" h="716280">
                  <a:moveTo>
                    <a:pt x="602355" y="389890"/>
                  </a:moveTo>
                  <a:lnTo>
                    <a:pt x="545156" y="389890"/>
                  </a:lnTo>
                  <a:lnTo>
                    <a:pt x="558255" y="405130"/>
                  </a:lnTo>
                  <a:lnTo>
                    <a:pt x="569747" y="420370"/>
                  </a:lnTo>
                  <a:lnTo>
                    <a:pt x="594004" y="462280"/>
                  </a:lnTo>
                  <a:lnTo>
                    <a:pt x="601845" y="504190"/>
                  </a:lnTo>
                  <a:lnTo>
                    <a:pt x="600201" y="509270"/>
                  </a:lnTo>
                  <a:lnTo>
                    <a:pt x="597102" y="515620"/>
                  </a:lnTo>
                  <a:lnTo>
                    <a:pt x="593396" y="520700"/>
                  </a:lnTo>
                  <a:lnTo>
                    <a:pt x="588455" y="524510"/>
                  </a:lnTo>
                  <a:lnTo>
                    <a:pt x="582074" y="529590"/>
                  </a:lnTo>
                  <a:lnTo>
                    <a:pt x="574045" y="533400"/>
                  </a:lnTo>
                  <a:lnTo>
                    <a:pt x="564333" y="535940"/>
                  </a:lnTo>
                  <a:lnTo>
                    <a:pt x="553006" y="538480"/>
                  </a:lnTo>
                  <a:lnTo>
                    <a:pt x="525952" y="541020"/>
                  </a:lnTo>
                  <a:lnTo>
                    <a:pt x="633255" y="541020"/>
                  </a:lnTo>
                  <a:lnTo>
                    <a:pt x="646650" y="495300"/>
                  </a:lnTo>
                  <a:lnTo>
                    <a:pt x="645276" y="478790"/>
                  </a:lnTo>
                  <a:lnTo>
                    <a:pt x="627206" y="427990"/>
                  </a:lnTo>
                  <a:lnTo>
                    <a:pt x="605270" y="393700"/>
                  </a:lnTo>
                  <a:lnTo>
                    <a:pt x="602355" y="389890"/>
                  </a:lnTo>
                  <a:close/>
                </a:path>
                <a:path w="647065" h="716280">
                  <a:moveTo>
                    <a:pt x="415222" y="520700"/>
                  </a:moveTo>
                  <a:lnTo>
                    <a:pt x="231354" y="520700"/>
                  </a:lnTo>
                  <a:lnTo>
                    <a:pt x="228003" y="521970"/>
                  </a:lnTo>
                  <a:lnTo>
                    <a:pt x="418542" y="521970"/>
                  </a:lnTo>
                  <a:lnTo>
                    <a:pt x="415222" y="520700"/>
                  </a:lnTo>
                  <a:close/>
                </a:path>
                <a:path w="647065" h="716280">
                  <a:moveTo>
                    <a:pt x="472349" y="478790"/>
                  </a:moveTo>
                  <a:lnTo>
                    <a:pt x="426929" y="478790"/>
                  </a:lnTo>
                  <a:lnTo>
                    <a:pt x="425063" y="490220"/>
                  </a:lnTo>
                  <a:lnTo>
                    <a:pt x="423038" y="501650"/>
                  </a:lnTo>
                  <a:lnTo>
                    <a:pt x="420861" y="511810"/>
                  </a:lnTo>
                  <a:lnTo>
                    <a:pt x="418542" y="521970"/>
                  </a:lnTo>
                  <a:lnTo>
                    <a:pt x="464490" y="521970"/>
                  </a:lnTo>
                  <a:lnTo>
                    <a:pt x="466902" y="510540"/>
                  </a:lnTo>
                  <a:lnTo>
                    <a:pt x="470653" y="490220"/>
                  </a:lnTo>
                  <a:lnTo>
                    <a:pt x="472349" y="478790"/>
                  </a:lnTo>
                  <a:close/>
                </a:path>
                <a:path w="647065" h="716280">
                  <a:moveTo>
                    <a:pt x="311619" y="478790"/>
                  </a:moveTo>
                  <a:lnTo>
                    <a:pt x="219668" y="478790"/>
                  </a:lnTo>
                  <a:lnTo>
                    <a:pt x="238117" y="490220"/>
                  </a:lnTo>
                  <a:lnTo>
                    <a:pt x="257213" y="501650"/>
                  </a:lnTo>
                  <a:lnTo>
                    <a:pt x="269970" y="508000"/>
                  </a:lnTo>
                  <a:lnTo>
                    <a:pt x="261868" y="510540"/>
                  </a:lnTo>
                  <a:lnTo>
                    <a:pt x="253824" y="514350"/>
                  </a:lnTo>
                  <a:lnTo>
                    <a:pt x="237961" y="519430"/>
                  </a:lnTo>
                  <a:lnTo>
                    <a:pt x="234558" y="520700"/>
                  </a:lnTo>
                  <a:lnTo>
                    <a:pt x="412071" y="520700"/>
                  </a:lnTo>
                  <a:lnTo>
                    <a:pt x="408699" y="519430"/>
                  </a:lnTo>
                  <a:lnTo>
                    <a:pt x="392807" y="514350"/>
                  </a:lnTo>
                  <a:lnTo>
                    <a:pt x="384757" y="510540"/>
                  </a:lnTo>
                  <a:lnTo>
                    <a:pt x="376648" y="508000"/>
                  </a:lnTo>
                  <a:lnTo>
                    <a:pt x="389422" y="501650"/>
                  </a:lnTo>
                  <a:lnTo>
                    <a:pt x="408488" y="490220"/>
                  </a:lnTo>
                  <a:lnTo>
                    <a:pt x="416753" y="485140"/>
                  </a:lnTo>
                  <a:lnTo>
                    <a:pt x="323330" y="485140"/>
                  </a:lnTo>
                  <a:lnTo>
                    <a:pt x="311619" y="478790"/>
                  </a:lnTo>
                  <a:close/>
                </a:path>
                <a:path w="647065" h="716280">
                  <a:moveTo>
                    <a:pt x="416772" y="231140"/>
                  </a:moveTo>
                  <a:lnTo>
                    <a:pt x="323330" y="231140"/>
                  </a:lnTo>
                  <a:lnTo>
                    <a:pt x="337381" y="238760"/>
                  </a:lnTo>
                  <a:lnTo>
                    <a:pt x="351490" y="245110"/>
                  </a:lnTo>
                  <a:lnTo>
                    <a:pt x="379831" y="260350"/>
                  </a:lnTo>
                  <a:lnTo>
                    <a:pt x="393811" y="269240"/>
                  </a:lnTo>
                  <a:lnTo>
                    <a:pt x="407424" y="276860"/>
                  </a:lnTo>
                  <a:lnTo>
                    <a:pt x="420680" y="285750"/>
                  </a:lnTo>
                  <a:lnTo>
                    <a:pt x="435609" y="326390"/>
                  </a:lnTo>
                  <a:lnTo>
                    <a:pt x="436285" y="367030"/>
                  </a:lnTo>
                  <a:lnTo>
                    <a:pt x="436169" y="375920"/>
                  </a:lnTo>
                  <a:lnTo>
                    <a:pt x="433861" y="421640"/>
                  </a:lnTo>
                  <a:lnTo>
                    <a:pt x="407564" y="438150"/>
                  </a:lnTo>
                  <a:lnTo>
                    <a:pt x="393899" y="447040"/>
                  </a:lnTo>
                  <a:lnTo>
                    <a:pt x="379831" y="455930"/>
                  </a:lnTo>
                  <a:lnTo>
                    <a:pt x="351490" y="471170"/>
                  </a:lnTo>
                  <a:lnTo>
                    <a:pt x="337381" y="477520"/>
                  </a:lnTo>
                  <a:lnTo>
                    <a:pt x="323330" y="485140"/>
                  </a:lnTo>
                  <a:lnTo>
                    <a:pt x="416753" y="485140"/>
                  </a:lnTo>
                  <a:lnTo>
                    <a:pt x="426929" y="478790"/>
                  </a:lnTo>
                  <a:lnTo>
                    <a:pt x="472349" y="478790"/>
                  </a:lnTo>
                  <a:lnTo>
                    <a:pt x="473857" y="468630"/>
                  </a:lnTo>
                  <a:lnTo>
                    <a:pt x="476509" y="445770"/>
                  </a:lnTo>
                  <a:lnTo>
                    <a:pt x="495023" y="431800"/>
                  </a:lnTo>
                  <a:lnTo>
                    <a:pt x="512650" y="417830"/>
                  </a:lnTo>
                  <a:lnTo>
                    <a:pt x="529369" y="403860"/>
                  </a:lnTo>
                  <a:lnTo>
                    <a:pt x="545156" y="389890"/>
                  </a:lnTo>
                  <a:lnTo>
                    <a:pt x="602355" y="389890"/>
                  </a:lnTo>
                  <a:lnTo>
                    <a:pt x="600411" y="387350"/>
                  </a:lnTo>
                  <a:lnTo>
                    <a:pt x="480341" y="387350"/>
                  </a:lnTo>
                  <a:lnTo>
                    <a:pt x="480850" y="372110"/>
                  </a:lnTo>
                  <a:lnTo>
                    <a:pt x="481002" y="367030"/>
                  </a:lnTo>
                  <a:lnTo>
                    <a:pt x="480882" y="341630"/>
                  </a:lnTo>
                  <a:lnTo>
                    <a:pt x="480720" y="335280"/>
                  </a:lnTo>
                  <a:lnTo>
                    <a:pt x="480529" y="328930"/>
                  </a:lnTo>
                  <a:lnTo>
                    <a:pt x="600470" y="328930"/>
                  </a:lnTo>
                  <a:lnTo>
                    <a:pt x="602410" y="326390"/>
                  </a:lnTo>
                  <a:lnTo>
                    <a:pt x="544936" y="326390"/>
                  </a:lnTo>
                  <a:lnTo>
                    <a:pt x="541135" y="322580"/>
                  </a:lnTo>
                  <a:lnTo>
                    <a:pt x="526144" y="309880"/>
                  </a:lnTo>
                  <a:lnTo>
                    <a:pt x="510332" y="295910"/>
                  </a:lnTo>
                  <a:lnTo>
                    <a:pt x="493739" y="283210"/>
                  </a:lnTo>
                  <a:lnTo>
                    <a:pt x="476404" y="270510"/>
                  </a:lnTo>
                  <a:lnTo>
                    <a:pt x="473653" y="247650"/>
                  </a:lnTo>
                  <a:lnTo>
                    <a:pt x="472165" y="237490"/>
                  </a:lnTo>
                  <a:lnTo>
                    <a:pt x="426981" y="237490"/>
                  </a:lnTo>
                  <a:lnTo>
                    <a:pt x="416772" y="231140"/>
                  </a:lnTo>
                  <a:close/>
                </a:path>
                <a:path w="647065" h="716280">
                  <a:moveTo>
                    <a:pt x="210856" y="328930"/>
                  </a:moveTo>
                  <a:lnTo>
                    <a:pt x="166319" y="328930"/>
                  </a:lnTo>
                  <a:lnTo>
                    <a:pt x="165650" y="349250"/>
                  </a:lnTo>
                  <a:lnTo>
                    <a:pt x="165616" y="367030"/>
                  </a:lnTo>
                  <a:lnTo>
                    <a:pt x="165950" y="381000"/>
                  </a:lnTo>
                  <a:lnTo>
                    <a:pt x="166131" y="387350"/>
                  </a:lnTo>
                  <a:lnTo>
                    <a:pt x="210966" y="387350"/>
                  </a:lnTo>
                  <a:lnTo>
                    <a:pt x="210544" y="375920"/>
                  </a:lnTo>
                  <a:lnTo>
                    <a:pt x="210468" y="372110"/>
                  </a:lnTo>
                  <a:lnTo>
                    <a:pt x="210395" y="365760"/>
                  </a:lnTo>
                  <a:lnTo>
                    <a:pt x="210499" y="340360"/>
                  </a:lnTo>
                  <a:lnTo>
                    <a:pt x="210856" y="328930"/>
                  </a:lnTo>
                  <a:close/>
                </a:path>
                <a:path w="647065" h="716280">
                  <a:moveTo>
                    <a:pt x="600470" y="328930"/>
                  </a:moveTo>
                  <a:lnTo>
                    <a:pt x="480529" y="328930"/>
                  </a:lnTo>
                  <a:lnTo>
                    <a:pt x="489259" y="336550"/>
                  </a:lnTo>
                  <a:lnTo>
                    <a:pt x="497723" y="344170"/>
                  </a:lnTo>
                  <a:lnTo>
                    <a:pt x="505903" y="350520"/>
                  </a:lnTo>
                  <a:lnTo>
                    <a:pt x="513785" y="358140"/>
                  </a:lnTo>
                  <a:lnTo>
                    <a:pt x="510790" y="360680"/>
                  </a:lnTo>
                  <a:lnTo>
                    <a:pt x="503535" y="367030"/>
                  </a:lnTo>
                  <a:lnTo>
                    <a:pt x="496029" y="374650"/>
                  </a:lnTo>
                  <a:lnTo>
                    <a:pt x="488291" y="381000"/>
                  </a:lnTo>
                  <a:lnTo>
                    <a:pt x="480341" y="387350"/>
                  </a:lnTo>
                  <a:lnTo>
                    <a:pt x="600411" y="387350"/>
                  </a:lnTo>
                  <a:lnTo>
                    <a:pt x="591665" y="375920"/>
                  </a:lnTo>
                  <a:lnTo>
                    <a:pt x="576495" y="358140"/>
                  </a:lnTo>
                  <a:lnTo>
                    <a:pt x="591737" y="340360"/>
                  </a:lnTo>
                  <a:lnTo>
                    <a:pt x="600470" y="328930"/>
                  </a:lnTo>
                  <a:close/>
                </a:path>
                <a:path w="647065" h="716280">
                  <a:moveTo>
                    <a:pt x="307708" y="175260"/>
                  </a:moveTo>
                  <a:lnTo>
                    <a:pt x="120656" y="175260"/>
                  </a:lnTo>
                  <a:lnTo>
                    <a:pt x="150837" y="177800"/>
                  </a:lnTo>
                  <a:lnTo>
                    <a:pt x="184685" y="182880"/>
                  </a:lnTo>
                  <a:lnTo>
                    <a:pt x="176006" y="226060"/>
                  </a:lnTo>
                  <a:lnTo>
                    <a:pt x="170151" y="270510"/>
                  </a:lnTo>
                  <a:lnTo>
                    <a:pt x="151636" y="284480"/>
                  </a:lnTo>
                  <a:lnTo>
                    <a:pt x="134014" y="298450"/>
                  </a:lnTo>
                  <a:lnTo>
                    <a:pt x="117299" y="312420"/>
                  </a:lnTo>
                  <a:lnTo>
                    <a:pt x="101504" y="326390"/>
                  </a:lnTo>
                  <a:lnTo>
                    <a:pt x="210935" y="326390"/>
                  </a:lnTo>
                  <a:lnTo>
                    <a:pt x="211718" y="309880"/>
                  </a:lnTo>
                  <a:lnTo>
                    <a:pt x="212789" y="294640"/>
                  </a:lnTo>
                  <a:lnTo>
                    <a:pt x="225790" y="285750"/>
                  </a:lnTo>
                  <a:lnTo>
                    <a:pt x="239089" y="278130"/>
                  </a:lnTo>
                  <a:lnTo>
                    <a:pt x="252746" y="269240"/>
                  </a:lnTo>
                  <a:lnTo>
                    <a:pt x="266819" y="260350"/>
                  </a:lnTo>
                  <a:lnTo>
                    <a:pt x="295165" y="245110"/>
                  </a:lnTo>
                  <a:lnTo>
                    <a:pt x="309277" y="238760"/>
                  </a:lnTo>
                  <a:lnTo>
                    <a:pt x="311619" y="237490"/>
                  </a:lnTo>
                  <a:lnTo>
                    <a:pt x="219721" y="237490"/>
                  </a:lnTo>
                  <a:lnTo>
                    <a:pt x="221600" y="226060"/>
                  </a:lnTo>
                  <a:lnTo>
                    <a:pt x="223625" y="214630"/>
                  </a:lnTo>
                  <a:lnTo>
                    <a:pt x="225797" y="204470"/>
                  </a:lnTo>
                  <a:lnTo>
                    <a:pt x="228118" y="194310"/>
                  </a:lnTo>
                  <a:lnTo>
                    <a:pt x="464249" y="194310"/>
                  </a:lnTo>
                  <a:lnTo>
                    <a:pt x="461860" y="182880"/>
                  </a:lnTo>
                  <a:lnTo>
                    <a:pt x="323330" y="182880"/>
                  </a:lnTo>
                  <a:lnTo>
                    <a:pt x="307708" y="175260"/>
                  </a:lnTo>
                  <a:close/>
                </a:path>
                <a:path w="647065" h="716280">
                  <a:moveTo>
                    <a:pt x="633255" y="175260"/>
                  </a:moveTo>
                  <a:lnTo>
                    <a:pt x="525973" y="175260"/>
                  </a:lnTo>
                  <a:lnTo>
                    <a:pt x="553032" y="177800"/>
                  </a:lnTo>
                  <a:lnTo>
                    <a:pt x="564351" y="180340"/>
                  </a:lnTo>
                  <a:lnTo>
                    <a:pt x="574045" y="182880"/>
                  </a:lnTo>
                  <a:lnTo>
                    <a:pt x="582074" y="186690"/>
                  </a:lnTo>
                  <a:lnTo>
                    <a:pt x="588455" y="191770"/>
                  </a:lnTo>
                  <a:lnTo>
                    <a:pt x="593396" y="195580"/>
                  </a:lnTo>
                  <a:lnTo>
                    <a:pt x="597102" y="200660"/>
                  </a:lnTo>
                  <a:lnTo>
                    <a:pt x="600201" y="205740"/>
                  </a:lnTo>
                  <a:lnTo>
                    <a:pt x="601845" y="212090"/>
                  </a:lnTo>
                  <a:lnTo>
                    <a:pt x="601780" y="222250"/>
                  </a:lnTo>
                  <a:lnTo>
                    <a:pt x="587584" y="267970"/>
                  </a:lnTo>
                  <a:lnTo>
                    <a:pt x="558039" y="311150"/>
                  </a:lnTo>
                  <a:lnTo>
                    <a:pt x="544936" y="326390"/>
                  </a:lnTo>
                  <a:lnTo>
                    <a:pt x="602410" y="326390"/>
                  </a:lnTo>
                  <a:lnTo>
                    <a:pt x="627206" y="288290"/>
                  </a:lnTo>
                  <a:lnTo>
                    <a:pt x="645276" y="237490"/>
                  </a:lnTo>
                  <a:lnTo>
                    <a:pt x="646650" y="220980"/>
                  </a:lnTo>
                  <a:lnTo>
                    <a:pt x="646021" y="209550"/>
                  </a:lnTo>
                  <a:lnTo>
                    <a:pt x="644049" y="199390"/>
                  </a:lnTo>
                  <a:lnTo>
                    <a:pt x="640682" y="189230"/>
                  </a:lnTo>
                  <a:lnTo>
                    <a:pt x="635865" y="179070"/>
                  </a:lnTo>
                  <a:lnTo>
                    <a:pt x="633255" y="175260"/>
                  </a:lnTo>
                  <a:close/>
                </a:path>
                <a:path w="647065" h="716280">
                  <a:moveTo>
                    <a:pt x="412092" y="195580"/>
                  </a:moveTo>
                  <a:lnTo>
                    <a:pt x="234589" y="195580"/>
                  </a:lnTo>
                  <a:lnTo>
                    <a:pt x="245829" y="199390"/>
                  </a:lnTo>
                  <a:lnTo>
                    <a:pt x="253812" y="201930"/>
                  </a:lnTo>
                  <a:lnTo>
                    <a:pt x="261864" y="205740"/>
                  </a:lnTo>
                  <a:lnTo>
                    <a:pt x="269970" y="208280"/>
                  </a:lnTo>
                  <a:lnTo>
                    <a:pt x="257213" y="214630"/>
                  </a:lnTo>
                  <a:lnTo>
                    <a:pt x="244432" y="222250"/>
                  </a:lnTo>
                  <a:lnTo>
                    <a:pt x="238154" y="226060"/>
                  </a:lnTo>
                  <a:lnTo>
                    <a:pt x="219721" y="237490"/>
                  </a:lnTo>
                  <a:lnTo>
                    <a:pt x="311619" y="237490"/>
                  </a:lnTo>
                  <a:lnTo>
                    <a:pt x="323330" y="231140"/>
                  </a:lnTo>
                  <a:lnTo>
                    <a:pt x="416772" y="231140"/>
                  </a:lnTo>
                  <a:lnTo>
                    <a:pt x="408525" y="226060"/>
                  </a:lnTo>
                  <a:lnTo>
                    <a:pt x="389422" y="214630"/>
                  </a:lnTo>
                  <a:lnTo>
                    <a:pt x="376648" y="208280"/>
                  </a:lnTo>
                  <a:lnTo>
                    <a:pt x="384760" y="205740"/>
                  </a:lnTo>
                  <a:lnTo>
                    <a:pt x="392815" y="201930"/>
                  </a:lnTo>
                  <a:lnTo>
                    <a:pt x="400799" y="199390"/>
                  </a:lnTo>
                  <a:lnTo>
                    <a:pt x="412092" y="195580"/>
                  </a:lnTo>
                  <a:close/>
                </a:path>
                <a:path w="647065" h="716280">
                  <a:moveTo>
                    <a:pt x="464249" y="194310"/>
                  </a:moveTo>
                  <a:lnTo>
                    <a:pt x="418646" y="194310"/>
                  </a:lnTo>
                  <a:lnTo>
                    <a:pt x="419002" y="195580"/>
                  </a:lnTo>
                  <a:lnTo>
                    <a:pt x="421218" y="205740"/>
                  </a:lnTo>
                  <a:lnTo>
                    <a:pt x="423275" y="215900"/>
                  </a:lnTo>
                  <a:lnTo>
                    <a:pt x="425190" y="226060"/>
                  </a:lnTo>
                  <a:lnTo>
                    <a:pt x="426981" y="237490"/>
                  </a:lnTo>
                  <a:lnTo>
                    <a:pt x="472165" y="237490"/>
                  </a:lnTo>
                  <a:lnTo>
                    <a:pt x="470306" y="224790"/>
                  </a:lnTo>
                  <a:lnTo>
                    <a:pt x="466372" y="204470"/>
                  </a:lnTo>
                  <a:lnTo>
                    <a:pt x="464249" y="194310"/>
                  </a:lnTo>
                  <a:close/>
                </a:path>
                <a:path w="647065" h="716280">
                  <a:moveTo>
                    <a:pt x="418646" y="194310"/>
                  </a:moveTo>
                  <a:lnTo>
                    <a:pt x="228118" y="194310"/>
                  </a:lnTo>
                  <a:lnTo>
                    <a:pt x="231427" y="195580"/>
                  </a:lnTo>
                  <a:lnTo>
                    <a:pt x="415275" y="195580"/>
                  </a:lnTo>
                  <a:lnTo>
                    <a:pt x="418646" y="194310"/>
                  </a:lnTo>
                  <a:close/>
                </a:path>
                <a:path w="647065" h="716280">
                  <a:moveTo>
                    <a:pt x="401700" y="44450"/>
                  </a:moveTo>
                  <a:lnTo>
                    <a:pt x="328880" y="44450"/>
                  </a:lnTo>
                  <a:lnTo>
                    <a:pt x="334335" y="45720"/>
                  </a:lnTo>
                  <a:lnTo>
                    <a:pt x="340429" y="48260"/>
                  </a:lnTo>
                  <a:lnTo>
                    <a:pt x="374847" y="82550"/>
                  </a:lnTo>
                  <a:lnTo>
                    <a:pt x="399253" y="132080"/>
                  </a:lnTo>
                  <a:lnTo>
                    <a:pt x="406427" y="151130"/>
                  </a:lnTo>
                  <a:lnTo>
                    <a:pt x="398825" y="153670"/>
                  </a:lnTo>
                  <a:lnTo>
                    <a:pt x="394940" y="154940"/>
                  </a:lnTo>
                  <a:lnTo>
                    <a:pt x="341541" y="173990"/>
                  </a:lnTo>
                  <a:lnTo>
                    <a:pt x="323330" y="182880"/>
                  </a:lnTo>
                  <a:lnTo>
                    <a:pt x="461860" y="182880"/>
                  </a:lnTo>
                  <a:lnTo>
                    <a:pt x="495770" y="177800"/>
                  </a:lnTo>
                  <a:lnTo>
                    <a:pt x="525973" y="175260"/>
                  </a:lnTo>
                  <a:lnTo>
                    <a:pt x="633255" y="175260"/>
                  </a:lnTo>
                  <a:lnTo>
                    <a:pt x="627164" y="166370"/>
                  </a:lnTo>
                  <a:lnTo>
                    <a:pt x="616451" y="156210"/>
                  </a:lnTo>
                  <a:lnTo>
                    <a:pt x="604094" y="148590"/>
                  </a:lnTo>
                  <a:lnTo>
                    <a:pt x="590463" y="142240"/>
                  </a:lnTo>
                  <a:lnTo>
                    <a:pt x="583112" y="139700"/>
                  </a:lnTo>
                  <a:lnTo>
                    <a:pt x="450017" y="139700"/>
                  </a:lnTo>
                  <a:lnTo>
                    <a:pt x="447594" y="133350"/>
                  </a:lnTo>
                  <a:lnTo>
                    <a:pt x="445095" y="125730"/>
                  </a:lnTo>
                  <a:lnTo>
                    <a:pt x="442515" y="119380"/>
                  </a:lnTo>
                  <a:lnTo>
                    <a:pt x="439850" y="111760"/>
                  </a:lnTo>
                  <a:lnTo>
                    <a:pt x="429587" y="88900"/>
                  </a:lnTo>
                  <a:lnTo>
                    <a:pt x="418289" y="67310"/>
                  </a:lnTo>
                  <a:lnTo>
                    <a:pt x="405882" y="49530"/>
                  </a:lnTo>
                  <a:lnTo>
                    <a:pt x="401700" y="44450"/>
                  </a:lnTo>
                  <a:close/>
                </a:path>
                <a:path w="647065" h="716280">
                  <a:moveTo>
                    <a:pt x="333126" y="0"/>
                  </a:moveTo>
                  <a:lnTo>
                    <a:pt x="313551" y="0"/>
                  </a:lnTo>
                  <a:lnTo>
                    <a:pt x="303980" y="1270"/>
                  </a:lnTo>
                  <a:lnTo>
                    <a:pt x="257956" y="29210"/>
                  </a:lnTo>
                  <a:lnTo>
                    <a:pt x="223711" y="76200"/>
                  </a:lnTo>
                  <a:lnTo>
                    <a:pt x="204931" y="116840"/>
                  </a:lnTo>
                  <a:lnTo>
                    <a:pt x="196800" y="140970"/>
                  </a:lnTo>
                  <a:lnTo>
                    <a:pt x="243549" y="140970"/>
                  </a:lnTo>
                  <a:lnTo>
                    <a:pt x="245406" y="135890"/>
                  </a:lnTo>
                  <a:lnTo>
                    <a:pt x="248369" y="128270"/>
                  </a:lnTo>
                  <a:lnTo>
                    <a:pt x="266880" y="90170"/>
                  </a:lnTo>
                  <a:lnTo>
                    <a:pt x="293572" y="55880"/>
                  </a:lnTo>
                  <a:lnTo>
                    <a:pt x="317801" y="44450"/>
                  </a:lnTo>
                  <a:lnTo>
                    <a:pt x="401700" y="44450"/>
                  </a:lnTo>
                  <a:lnTo>
                    <a:pt x="392291" y="33020"/>
                  </a:lnTo>
                  <a:lnTo>
                    <a:pt x="360816" y="8890"/>
                  </a:lnTo>
                  <a:lnTo>
                    <a:pt x="342684" y="1270"/>
                  </a:lnTo>
                  <a:lnTo>
                    <a:pt x="333126" y="0"/>
                  </a:lnTo>
                  <a:close/>
                </a:path>
                <a:path w="647065" h="716280">
                  <a:moveTo>
                    <a:pt x="525973" y="130810"/>
                  </a:moveTo>
                  <a:lnTo>
                    <a:pt x="489424" y="133350"/>
                  </a:lnTo>
                  <a:lnTo>
                    <a:pt x="470031" y="135890"/>
                  </a:lnTo>
                  <a:lnTo>
                    <a:pt x="450017" y="139700"/>
                  </a:lnTo>
                  <a:lnTo>
                    <a:pt x="583112" y="139700"/>
                  </a:lnTo>
                  <a:lnTo>
                    <a:pt x="575762" y="137160"/>
                  </a:lnTo>
                  <a:lnTo>
                    <a:pt x="560083" y="133350"/>
                  </a:lnTo>
                  <a:lnTo>
                    <a:pt x="525973" y="1308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0126120" y="6319619"/>
              <a:ext cx="929005" cy="923290"/>
            </a:xfrm>
            <a:custGeom>
              <a:avLst/>
              <a:gdLst/>
              <a:ahLst/>
              <a:cxnLst/>
              <a:rect l="l" t="t" r="r" b="b"/>
              <a:pathLst>
                <a:path w="929004" h="923290">
                  <a:moveTo>
                    <a:pt x="464310" y="0"/>
                  </a:moveTo>
                  <a:lnTo>
                    <a:pt x="416837" y="2382"/>
                  </a:lnTo>
                  <a:lnTo>
                    <a:pt x="370735" y="9376"/>
                  </a:lnTo>
                  <a:lnTo>
                    <a:pt x="326238" y="20749"/>
                  </a:lnTo>
                  <a:lnTo>
                    <a:pt x="283579" y="36269"/>
                  </a:lnTo>
                  <a:lnTo>
                    <a:pt x="242992" y="55704"/>
                  </a:lnTo>
                  <a:lnTo>
                    <a:pt x="204709" y="78823"/>
                  </a:lnTo>
                  <a:lnTo>
                    <a:pt x="168965" y="105392"/>
                  </a:lnTo>
                  <a:lnTo>
                    <a:pt x="135993" y="135181"/>
                  </a:lnTo>
                  <a:lnTo>
                    <a:pt x="106025" y="167958"/>
                  </a:lnTo>
                  <a:lnTo>
                    <a:pt x="79296" y="203490"/>
                  </a:lnTo>
                  <a:lnTo>
                    <a:pt x="56039" y="241545"/>
                  </a:lnTo>
                  <a:lnTo>
                    <a:pt x="36487" y="281892"/>
                  </a:lnTo>
                  <a:lnTo>
                    <a:pt x="20874" y="324298"/>
                  </a:lnTo>
                  <a:lnTo>
                    <a:pt x="9433" y="368532"/>
                  </a:lnTo>
                  <a:lnTo>
                    <a:pt x="2397" y="414362"/>
                  </a:lnTo>
                  <a:lnTo>
                    <a:pt x="0" y="461556"/>
                  </a:lnTo>
                  <a:lnTo>
                    <a:pt x="2397" y="508748"/>
                  </a:lnTo>
                  <a:lnTo>
                    <a:pt x="9433" y="554577"/>
                  </a:lnTo>
                  <a:lnTo>
                    <a:pt x="20874" y="598810"/>
                  </a:lnTo>
                  <a:lnTo>
                    <a:pt x="36487" y="641216"/>
                  </a:lnTo>
                  <a:lnTo>
                    <a:pt x="56039" y="681563"/>
                  </a:lnTo>
                  <a:lnTo>
                    <a:pt x="79296" y="719618"/>
                  </a:lnTo>
                  <a:lnTo>
                    <a:pt x="106025" y="755150"/>
                  </a:lnTo>
                  <a:lnTo>
                    <a:pt x="135993" y="787927"/>
                  </a:lnTo>
                  <a:lnTo>
                    <a:pt x="168965" y="817717"/>
                  </a:lnTo>
                  <a:lnTo>
                    <a:pt x="204709" y="844287"/>
                  </a:lnTo>
                  <a:lnTo>
                    <a:pt x="242992" y="867406"/>
                  </a:lnTo>
                  <a:lnTo>
                    <a:pt x="283579" y="886842"/>
                  </a:lnTo>
                  <a:lnTo>
                    <a:pt x="326238" y="902362"/>
                  </a:lnTo>
                  <a:lnTo>
                    <a:pt x="370735" y="913736"/>
                  </a:lnTo>
                  <a:lnTo>
                    <a:pt x="416837" y="920730"/>
                  </a:lnTo>
                  <a:lnTo>
                    <a:pt x="464310" y="923113"/>
                  </a:lnTo>
                  <a:lnTo>
                    <a:pt x="511783" y="920730"/>
                  </a:lnTo>
                  <a:lnTo>
                    <a:pt x="557885" y="913736"/>
                  </a:lnTo>
                  <a:lnTo>
                    <a:pt x="602382" y="902362"/>
                  </a:lnTo>
                  <a:lnTo>
                    <a:pt x="645041" y="886842"/>
                  </a:lnTo>
                  <a:lnTo>
                    <a:pt x="685628" y="867406"/>
                  </a:lnTo>
                  <a:lnTo>
                    <a:pt x="723911" y="844287"/>
                  </a:lnTo>
                  <a:lnTo>
                    <a:pt x="759655" y="817717"/>
                  </a:lnTo>
                  <a:lnTo>
                    <a:pt x="792627" y="787927"/>
                  </a:lnTo>
                  <a:lnTo>
                    <a:pt x="822595" y="755150"/>
                  </a:lnTo>
                  <a:lnTo>
                    <a:pt x="849324" y="719618"/>
                  </a:lnTo>
                  <a:lnTo>
                    <a:pt x="872581" y="681563"/>
                  </a:lnTo>
                  <a:lnTo>
                    <a:pt x="892133" y="641216"/>
                  </a:lnTo>
                  <a:lnTo>
                    <a:pt x="907746" y="598810"/>
                  </a:lnTo>
                  <a:lnTo>
                    <a:pt x="919187" y="554577"/>
                  </a:lnTo>
                  <a:lnTo>
                    <a:pt x="926223" y="508748"/>
                  </a:lnTo>
                  <a:lnTo>
                    <a:pt x="928620" y="461556"/>
                  </a:lnTo>
                  <a:lnTo>
                    <a:pt x="926223" y="414362"/>
                  </a:lnTo>
                  <a:lnTo>
                    <a:pt x="919187" y="368532"/>
                  </a:lnTo>
                  <a:lnTo>
                    <a:pt x="907746" y="324298"/>
                  </a:lnTo>
                  <a:lnTo>
                    <a:pt x="892133" y="281892"/>
                  </a:lnTo>
                  <a:lnTo>
                    <a:pt x="872581" y="241545"/>
                  </a:lnTo>
                  <a:lnTo>
                    <a:pt x="849324" y="203490"/>
                  </a:lnTo>
                  <a:lnTo>
                    <a:pt x="822595" y="167958"/>
                  </a:lnTo>
                  <a:lnTo>
                    <a:pt x="792627" y="135181"/>
                  </a:lnTo>
                  <a:lnTo>
                    <a:pt x="759655" y="105392"/>
                  </a:lnTo>
                  <a:lnTo>
                    <a:pt x="723911" y="78823"/>
                  </a:lnTo>
                  <a:lnTo>
                    <a:pt x="685628" y="55704"/>
                  </a:lnTo>
                  <a:lnTo>
                    <a:pt x="645041" y="36269"/>
                  </a:lnTo>
                  <a:lnTo>
                    <a:pt x="602382" y="20749"/>
                  </a:lnTo>
                  <a:lnTo>
                    <a:pt x="557885" y="9376"/>
                  </a:lnTo>
                  <a:lnTo>
                    <a:pt x="511783" y="2382"/>
                  </a:lnTo>
                  <a:lnTo>
                    <a:pt x="464310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0248380" y="6434486"/>
              <a:ext cx="683895" cy="694055"/>
            </a:xfrm>
            <a:custGeom>
              <a:avLst/>
              <a:gdLst/>
              <a:ahLst/>
              <a:cxnLst/>
              <a:rect l="l" t="t" r="r" b="b"/>
              <a:pathLst>
                <a:path w="683895" h="694054">
                  <a:moveTo>
                    <a:pt x="359841" y="409498"/>
                  </a:moveTo>
                  <a:lnTo>
                    <a:pt x="64782" y="395033"/>
                  </a:lnTo>
                  <a:lnTo>
                    <a:pt x="64122" y="393090"/>
                  </a:lnTo>
                  <a:lnTo>
                    <a:pt x="112547" y="344754"/>
                  </a:lnTo>
                  <a:lnTo>
                    <a:pt x="101295" y="312407"/>
                  </a:lnTo>
                  <a:lnTo>
                    <a:pt x="94170" y="314147"/>
                  </a:lnTo>
                  <a:lnTo>
                    <a:pt x="87401" y="318922"/>
                  </a:lnTo>
                  <a:lnTo>
                    <a:pt x="5778" y="399897"/>
                  </a:lnTo>
                  <a:lnTo>
                    <a:pt x="1460" y="406146"/>
                  </a:lnTo>
                  <a:lnTo>
                    <a:pt x="0" y="413004"/>
                  </a:lnTo>
                  <a:lnTo>
                    <a:pt x="1409" y="419862"/>
                  </a:lnTo>
                  <a:lnTo>
                    <a:pt x="5676" y="426059"/>
                  </a:lnTo>
                  <a:lnTo>
                    <a:pt x="87160" y="507187"/>
                  </a:lnTo>
                  <a:lnTo>
                    <a:pt x="93865" y="512000"/>
                  </a:lnTo>
                  <a:lnTo>
                    <a:pt x="100914" y="513854"/>
                  </a:lnTo>
                  <a:lnTo>
                    <a:pt x="107772" y="512737"/>
                  </a:lnTo>
                  <a:lnTo>
                    <a:pt x="113944" y="508647"/>
                  </a:lnTo>
                  <a:lnTo>
                    <a:pt x="118160" y="502488"/>
                  </a:lnTo>
                  <a:lnTo>
                    <a:pt x="119380" y="495642"/>
                  </a:lnTo>
                  <a:lnTo>
                    <a:pt x="117602" y="488607"/>
                  </a:lnTo>
                  <a:lnTo>
                    <a:pt x="112788" y="481863"/>
                  </a:lnTo>
                  <a:lnTo>
                    <a:pt x="69075" y="438010"/>
                  </a:lnTo>
                  <a:lnTo>
                    <a:pt x="62725" y="431152"/>
                  </a:lnTo>
                  <a:lnTo>
                    <a:pt x="341109" y="431126"/>
                  </a:lnTo>
                  <a:lnTo>
                    <a:pt x="349745" y="429425"/>
                  </a:lnTo>
                  <a:lnTo>
                    <a:pt x="356095" y="424827"/>
                  </a:lnTo>
                  <a:lnTo>
                    <a:pt x="359625" y="417969"/>
                  </a:lnTo>
                  <a:lnTo>
                    <a:pt x="359841" y="409498"/>
                  </a:lnTo>
                  <a:close/>
                </a:path>
                <a:path w="683895" h="694054">
                  <a:moveTo>
                    <a:pt x="396875" y="592607"/>
                  </a:moveTo>
                  <a:lnTo>
                    <a:pt x="395211" y="585724"/>
                  </a:lnTo>
                  <a:lnTo>
                    <a:pt x="390563" y="579272"/>
                  </a:lnTo>
                  <a:lnTo>
                    <a:pt x="386029" y="574776"/>
                  </a:lnTo>
                  <a:lnTo>
                    <a:pt x="381254" y="570484"/>
                  </a:lnTo>
                  <a:lnTo>
                    <a:pt x="312089" y="501332"/>
                  </a:lnTo>
                  <a:lnTo>
                    <a:pt x="304063" y="494957"/>
                  </a:lnTo>
                  <a:lnTo>
                    <a:pt x="296405" y="492213"/>
                  </a:lnTo>
                  <a:lnTo>
                    <a:pt x="289229" y="493115"/>
                  </a:lnTo>
                  <a:lnTo>
                    <a:pt x="282638" y="497649"/>
                  </a:lnTo>
                  <a:lnTo>
                    <a:pt x="278307" y="504240"/>
                  </a:lnTo>
                  <a:lnTo>
                    <a:pt x="277558" y="511429"/>
                  </a:lnTo>
                  <a:lnTo>
                    <a:pt x="280377" y="519099"/>
                  </a:lnTo>
                  <a:lnTo>
                    <a:pt x="286740" y="527088"/>
                  </a:lnTo>
                  <a:lnTo>
                    <a:pt x="327444" y="567740"/>
                  </a:lnTo>
                  <a:lnTo>
                    <a:pt x="333908" y="574776"/>
                  </a:lnTo>
                  <a:lnTo>
                    <a:pt x="56819" y="574827"/>
                  </a:lnTo>
                  <a:lnTo>
                    <a:pt x="36728" y="591908"/>
                  </a:lnTo>
                  <a:lnTo>
                    <a:pt x="37871" y="599833"/>
                  </a:lnTo>
                  <a:lnTo>
                    <a:pt x="41948" y="605878"/>
                  </a:lnTo>
                  <a:lnTo>
                    <a:pt x="48628" y="609727"/>
                  </a:lnTo>
                  <a:lnTo>
                    <a:pt x="57569" y="611073"/>
                  </a:lnTo>
                  <a:lnTo>
                    <a:pt x="328282" y="611073"/>
                  </a:lnTo>
                  <a:lnTo>
                    <a:pt x="334479" y="611530"/>
                  </a:lnTo>
                  <a:lnTo>
                    <a:pt x="283578" y="662165"/>
                  </a:lnTo>
                  <a:lnTo>
                    <a:pt x="278993" y="668655"/>
                  </a:lnTo>
                  <a:lnTo>
                    <a:pt x="277355" y="675551"/>
                  </a:lnTo>
                  <a:lnTo>
                    <a:pt x="278625" y="682307"/>
                  </a:lnTo>
                  <a:lnTo>
                    <a:pt x="282765" y="688378"/>
                  </a:lnTo>
                  <a:lnTo>
                    <a:pt x="288861" y="692518"/>
                  </a:lnTo>
                  <a:lnTo>
                    <a:pt x="295617" y="693801"/>
                  </a:lnTo>
                  <a:lnTo>
                    <a:pt x="302514" y="692175"/>
                  </a:lnTo>
                  <a:lnTo>
                    <a:pt x="309016" y="687590"/>
                  </a:lnTo>
                  <a:lnTo>
                    <a:pt x="391007" y="605866"/>
                  </a:lnTo>
                  <a:lnTo>
                    <a:pt x="395478" y="599465"/>
                  </a:lnTo>
                  <a:lnTo>
                    <a:pt x="396875" y="592607"/>
                  </a:lnTo>
                  <a:close/>
                </a:path>
                <a:path w="683895" h="694054">
                  <a:moveTo>
                    <a:pt x="683882" y="317500"/>
                  </a:moveTo>
                  <a:lnTo>
                    <a:pt x="681151" y="266700"/>
                  </a:lnTo>
                  <a:lnTo>
                    <a:pt x="671804" y="222250"/>
                  </a:lnTo>
                  <a:lnTo>
                    <a:pt x="656361" y="181610"/>
                  </a:lnTo>
                  <a:lnTo>
                    <a:pt x="648157" y="166636"/>
                  </a:lnTo>
                  <a:lnTo>
                    <a:pt x="648157" y="312420"/>
                  </a:lnTo>
                  <a:lnTo>
                    <a:pt x="642683" y="360680"/>
                  </a:lnTo>
                  <a:lnTo>
                    <a:pt x="628078" y="407670"/>
                  </a:lnTo>
                  <a:lnTo>
                    <a:pt x="604431" y="453390"/>
                  </a:lnTo>
                  <a:lnTo>
                    <a:pt x="566458" y="474980"/>
                  </a:lnTo>
                  <a:lnTo>
                    <a:pt x="552157" y="473710"/>
                  </a:lnTo>
                  <a:lnTo>
                    <a:pt x="524027" y="438150"/>
                  </a:lnTo>
                  <a:lnTo>
                    <a:pt x="517512" y="407670"/>
                  </a:lnTo>
                  <a:lnTo>
                    <a:pt x="517791" y="401320"/>
                  </a:lnTo>
                  <a:lnTo>
                    <a:pt x="519569" y="396240"/>
                  </a:lnTo>
                  <a:lnTo>
                    <a:pt x="521728" y="386080"/>
                  </a:lnTo>
                  <a:lnTo>
                    <a:pt x="521817" y="377190"/>
                  </a:lnTo>
                  <a:lnTo>
                    <a:pt x="520103" y="367030"/>
                  </a:lnTo>
                  <a:lnTo>
                    <a:pt x="516902" y="358140"/>
                  </a:lnTo>
                  <a:lnTo>
                    <a:pt x="514108" y="351790"/>
                  </a:lnTo>
                  <a:lnTo>
                    <a:pt x="512038" y="345440"/>
                  </a:lnTo>
                  <a:lnTo>
                    <a:pt x="511619" y="344170"/>
                  </a:lnTo>
                  <a:lnTo>
                    <a:pt x="509498" y="336550"/>
                  </a:lnTo>
                  <a:lnTo>
                    <a:pt x="507784" y="328930"/>
                  </a:lnTo>
                  <a:lnTo>
                    <a:pt x="504532" y="322580"/>
                  </a:lnTo>
                  <a:lnTo>
                    <a:pt x="499859" y="318770"/>
                  </a:lnTo>
                  <a:lnTo>
                    <a:pt x="498297" y="317500"/>
                  </a:lnTo>
                  <a:lnTo>
                    <a:pt x="490397" y="314960"/>
                  </a:lnTo>
                  <a:lnTo>
                    <a:pt x="482155" y="312420"/>
                  </a:lnTo>
                  <a:lnTo>
                    <a:pt x="475272" y="312420"/>
                  </a:lnTo>
                  <a:lnTo>
                    <a:pt x="454621" y="316230"/>
                  </a:lnTo>
                  <a:lnTo>
                    <a:pt x="445770" y="318770"/>
                  </a:lnTo>
                  <a:lnTo>
                    <a:pt x="438785" y="316230"/>
                  </a:lnTo>
                  <a:lnTo>
                    <a:pt x="432384" y="309880"/>
                  </a:lnTo>
                  <a:lnTo>
                    <a:pt x="420077" y="292100"/>
                  </a:lnTo>
                  <a:lnTo>
                    <a:pt x="414731" y="271780"/>
                  </a:lnTo>
                  <a:lnTo>
                    <a:pt x="416598" y="250190"/>
                  </a:lnTo>
                  <a:lnTo>
                    <a:pt x="425932" y="231140"/>
                  </a:lnTo>
                  <a:lnTo>
                    <a:pt x="436511" y="218440"/>
                  </a:lnTo>
                  <a:lnTo>
                    <a:pt x="441756" y="210820"/>
                  </a:lnTo>
                  <a:lnTo>
                    <a:pt x="446849" y="204470"/>
                  </a:lnTo>
                  <a:lnTo>
                    <a:pt x="450761" y="198120"/>
                  </a:lnTo>
                  <a:lnTo>
                    <a:pt x="451789" y="191770"/>
                  </a:lnTo>
                  <a:lnTo>
                    <a:pt x="449922" y="185420"/>
                  </a:lnTo>
                  <a:lnTo>
                    <a:pt x="445147" y="179070"/>
                  </a:lnTo>
                  <a:lnTo>
                    <a:pt x="441147" y="175260"/>
                  </a:lnTo>
                  <a:lnTo>
                    <a:pt x="441528" y="171450"/>
                  </a:lnTo>
                  <a:lnTo>
                    <a:pt x="445173" y="167640"/>
                  </a:lnTo>
                  <a:lnTo>
                    <a:pt x="451434" y="162560"/>
                  </a:lnTo>
                  <a:lnTo>
                    <a:pt x="458533" y="157480"/>
                  </a:lnTo>
                  <a:lnTo>
                    <a:pt x="462343" y="152400"/>
                  </a:lnTo>
                  <a:lnTo>
                    <a:pt x="463245" y="146050"/>
                  </a:lnTo>
                  <a:lnTo>
                    <a:pt x="461657" y="137160"/>
                  </a:lnTo>
                  <a:lnTo>
                    <a:pt x="475234" y="130810"/>
                  </a:lnTo>
                  <a:lnTo>
                    <a:pt x="481901" y="127000"/>
                  </a:lnTo>
                  <a:lnTo>
                    <a:pt x="488492" y="124460"/>
                  </a:lnTo>
                  <a:lnTo>
                    <a:pt x="496404" y="118110"/>
                  </a:lnTo>
                  <a:lnTo>
                    <a:pt x="500037" y="111760"/>
                  </a:lnTo>
                  <a:lnTo>
                    <a:pt x="499427" y="104140"/>
                  </a:lnTo>
                  <a:lnTo>
                    <a:pt x="494652" y="95250"/>
                  </a:lnTo>
                  <a:lnTo>
                    <a:pt x="494296" y="88900"/>
                  </a:lnTo>
                  <a:lnTo>
                    <a:pt x="499364" y="83820"/>
                  </a:lnTo>
                  <a:lnTo>
                    <a:pt x="504863" y="78740"/>
                  </a:lnTo>
                  <a:lnTo>
                    <a:pt x="510806" y="73660"/>
                  </a:lnTo>
                  <a:lnTo>
                    <a:pt x="518464" y="76200"/>
                  </a:lnTo>
                  <a:lnTo>
                    <a:pt x="555739" y="102870"/>
                  </a:lnTo>
                  <a:lnTo>
                    <a:pt x="587159" y="134620"/>
                  </a:lnTo>
                  <a:lnTo>
                    <a:pt x="612470" y="171450"/>
                  </a:lnTo>
                  <a:lnTo>
                    <a:pt x="631393" y="214630"/>
                  </a:lnTo>
                  <a:lnTo>
                    <a:pt x="644423" y="264160"/>
                  </a:lnTo>
                  <a:lnTo>
                    <a:pt x="648157" y="312420"/>
                  </a:lnTo>
                  <a:lnTo>
                    <a:pt x="648157" y="166636"/>
                  </a:lnTo>
                  <a:lnTo>
                    <a:pt x="634796" y="142240"/>
                  </a:lnTo>
                  <a:lnTo>
                    <a:pt x="607110" y="106680"/>
                  </a:lnTo>
                  <a:lnTo>
                    <a:pt x="573303" y="73660"/>
                  </a:lnTo>
                  <a:lnTo>
                    <a:pt x="569404" y="69850"/>
                  </a:lnTo>
                  <a:lnTo>
                    <a:pt x="529310" y="40640"/>
                  </a:lnTo>
                  <a:lnTo>
                    <a:pt x="521817" y="36830"/>
                  </a:lnTo>
                  <a:lnTo>
                    <a:pt x="486854" y="19050"/>
                  </a:lnTo>
                  <a:lnTo>
                    <a:pt x="442074" y="6350"/>
                  </a:lnTo>
                  <a:lnTo>
                    <a:pt x="395008" y="0"/>
                  </a:lnTo>
                  <a:lnTo>
                    <a:pt x="345681" y="2540"/>
                  </a:lnTo>
                  <a:lnTo>
                    <a:pt x="294132" y="13970"/>
                  </a:lnTo>
                  <a:lnTo>
                    <a:pt x="247027" y="31750"/>
                  </a:lnTo>
                  <a:lnTo>
                    <a:pt x="204990" y="54610"/>
                  </a:lnTo>
                  <a:lnTo>
                    <a:pt x="168109" y="83820"/>
                  </a:lnTo>
                  <a:lnTo>
                    <a:pt x="136537" y="118110"/>
                  </a:lnTo>
                  <a:lnTo>
                    <a:pt x="110350" y="158750"/>
                  </a:lnTo>
                  <a:lnTo>
                    <a:pt x="89700" y="204470"/>
                  </a:lnTo>
                  <a:lnTo>
                    <a:pt x="78752" y="243840"/>
                  </a:lnTo>
                  <a:lnTo>
                    <a:pt x="73469" y="283210"/>
                  </a:lnTo>
                  <a:lnTo>
                    <a:pt x="74358" y="290830"/>
                  </a:lnTo>
                  <a:lnTo>
                    <a:pt x="77698" y="297180"/>
                  </a:lnTo>
                  <a:lnTo>
                    <a:pt x="83083" y="300990"/>
                  </a:lnTo>
                  <a:lnTo>
                    <a:pt x="90055" y="302260"/>
                  </a:lnTo>
                  <a:lnTo>
                    <a:pt x="97053" y="302260"/>
                  </a:lnTo>
                  <a:lnTo>
                    <a:pt x="102908" y="298450"/>
                  </a:lnTo>
                  <a:lnTo>
                    <a:pt x="107137" y="293370"/>
                  </a:lnTo>
                  <a:lnTo>
                    <a:pt x="109258" y="285750"/>
                  </a:lnTo>
                  <a:lnTo>
                    <a:pt x="110147" y="278130"/>
                  </a:lnTo>
                  <a:lnTo>
                    <a:pt x="112191" y="261620"/>
                  </a:lnTo>
                  <a:lnTo>
                    <a:pt x="129095" y="201930"/>
                  </a:lnTo>
                  <a:lnTo>
                    <a:pt x="153644" y="156210"/>
                  </a:lnTo>
                  <a:lnTo>
                    <a:pt x="186994" y="115570"/>
                  </a:lnTo>
                  <a:lnTo>
                    <a:pt x="228930" y="81280"/>
                  </a:lnTo>
                  <a:lnTo>
                    <a:pt x="236372" y="78740"/>
                  </a:lnTo>
                  <a:lnTo>
                    <a:pt x="252209" y="83820"/>
                  </a:lnTo>
                  <a:lnTo>
                    <a:pt x="266966" y="88900"/>
                  </a:lnTo>
                  <a:lnTo>
                    <a:pt x="279298" y="99060"/>
                  </a:lnTo>
                  <a:lnTo>
                    <a:pt x="287820" y="114300"/>
                  </a:lnTo>
                  <a:lnTo>
                    <a:pt x="288709" y="116840"/>
                  </a:lnTo>
                  <a:lnTo>
                    <a:pt x="290436" y="119380"/>
                  </a:lnTo>
                  <a:lnTo>
                    <a:pt x="292455" y="121920"/>
                  </a:lnTo>
                  <a:lnTo>
                    <a:pt x="296062" y="125730"/>
                  </a:lnTo>
                  <a:lnTo>
                    <a:pt x="296341" y="129540"/>
                  </a:lnTo>
                  <a:lnTo>
                    <a:pt x="292785" y="132080"/>
                  </a:lnTo>
                  <a:lnTo>
                    <a:pt x="285407" y="139700"/>
                  </a:lnTo>
                  <a:lnTo>
                    <a:pt x="270421" y="152400"/>
                  </a:lnTo>
                  <a:lnTo>
                    <a:pt x="262813" y="160020"/>
                  </a:lnTo>
                  <a:lnTo>
                    <a:pt x="255333" y="161290"/>
                  </a:lnTo>
                  <a:lnTo>
                    <a:pt x="248297" y="160020"/>
                  </a:lnTo>
                  <a:lnTo>
                    <a:pt x="242722" y="162560"/>
                  </a:lnTo>
                  <a:lnTo>
                    <a:pt x="237477" y="166370"/>
                  </a:lnTo>
                  <a:lnTo>
                    <a:pt x="224790" y="175260"/>
                  </a:lnTo>
                  <a:lnTo>
                    <a:pt x="218567" y="180340"/>
                  </a:lnTo>
                  <a:lnTo>
                    <a:pt x="186055" y="218440"/>
                  </a:lnTo>
                  <a:lnTo>
                    <a:pt x="180759" y="231140"/>
                  </a:lnTo>
                  <a:lnTo>
                    <a:pt x="177495" y="236220"/>
                  </a:lnTo>
                  <a:lnTo>
                    <a:pt x="169303" y="243840"/>
                  </a:lnTo>
                  <a:lnTo>
                    <a:pt x="165569" y="250190"/>
                  </a:lnTo>
                  <a:lnTo>
                    <a:pt x="166230" y="259080"/>
                  </a:lnTo>
                  <a:lnTo>
                    <a:pt x="200685" y="294640"/>
                  </a:lnTo>
                  <a:lnTo>
                    <a:pt x="227685" y="303530"/>
                  </a:lnTo>
                  <a:lnTo>
                    <a:pt x="242062" y="308610"/>
                  </a:lnTo>
                  <a:lnTo>
                    <a:pt x="256362" y="314960"/>
                  </a:lnTo>
                  <a:lnTo>
                    <a:pt x="274243" y="321310"/>
                  </a:lnTo>
                  <a:lnTo>
                    <a:pt x="279120" y="325120"/>
                  </a:lnTo>
                  <a:lnTo>
                    <a:pt x="279565" y="327660"/>
                  </a:lnTo>
                  <a:lnTo>
                    <a:pt x="280695" y="336550"/>
                  </a:lnTo>
                  <a:lnTo>
                    <a:pt x="285356" y="341630"/>
                  </a:lnTo>
                  <a:lnTo>
                    <a:pt x="292722" y="345440"/>
                  </a:lnTo>
                  <a:lnTo>
                    <a:pt x="302272" y="349250"/>
                  </a:lnTo>
                  <a:lnTo>
                    <a:pt x="330949" y="361950"/>
                  </a:lnTo>
                  <a:lnTo>
                    <a:pt x="337845" y="364490"/>
                  </a:lnTo>
                  <a:lnTo>
                    <a:pt x="344246" y="363220"/>
                  </a:lnTo>
                  <a:lnTo>
                    <a:pt x="349707" y="360680"/>
                  </a:lnTo>
                  <a:lnTo>
                    <a:pt x="353758" y="355600"/>
                  </a:lnTo>
                  <a:lnTo>
                    <a:pt x="355625" y="349250"/>
                  </a:lnTo>
                  <a:lnTo>
                    <a:pt x="354711" y="342900"/>
                  </a:lnTo>
                  <a:lnTo>
                    <a:pt x="351142" y="337820"/>
                  </a:lnTo>
                  <a:lnTo>
                    <a:pt x="345020" y="332740"/>
                  </a:lnTo>
                  <a:lnTo>
                    <a:pt x="337870" y="330200"/>
                  </a:lnTo>
                  <a:lnTo>
                    <a:pt x="330644" y="326390"/>
                  </a:lnTo>
                  <a:lnTo>
                    <a:pt x="323392" y="323850"/>
                  </a:lnTo>
                  <a:lnTo>
                    <a:pt x="316166" y="320040"/>
                  </a:lnTo>
                  <a:lnTo>
                    <a:pt x="311010" y="316230"/>
                  </a:lnTo>
                  <a:lnTo>
                    <a:pt x="304012" y="306070"/>
                  </a:lnTo>
                  <a:lnTo>
                    <a:pt x="294830" y="297180"/>
                  </a:lnTo>
                  <a:lnTo>
                    <a:pt x="284060" y="290830"/>
                  </a:lnTo>
                  <a:lnTo>
                    <a:pt x="272326" y="285750"/>
                  </a:lnTo>
                  <a:lnTo>
                    <a:pt x="218008" y="265430"/>
                  </a:lnTo>
                  <a:lnTo>
                    <a:pt x="213537" y="264160"/>
                  </a:lnTo>
                  <a:lnTo>
                    <a:pt x="209270" y="261620"/>
                  </a:lnTo>
                  <a:lnTo>
                    <a:pt x="205206" y="259080"/>
                  </a:lnTo>
                  <a:lnTo>
                    <a:pt x="207810" y="252730"/>
                  </a:lnTo>
                  <a:lnTo>
                    <a:pt x="210807" y="248920"/>
                  </a:lnTo>
                  <a:lnTo>
                    <a:pt x="212128" y="242570"/>
                  </a:lnTo>
                  <a:lnTo>
                    <a:pt x="242392" y="201930"/>
                  </a:lnTo>
                  <a:lnTo>
                    <a:pt x="277533" y="184150"/>
                  </a:lnTo>
                  <a:lnTo>
                    <a:pt x="295071" y="171450"/>
                  </a:lnTo>
                  <a:lnTo>
                    <a:pt x="306222" y="161290"/>
                  </a:lnTo>
                  <a:lnTo>
                    <a:pt x="310413" y="157480"/>
                  </a:lnTo>
                  <a:lnTo>
                    <a:pt x="323557" y="140970"/>
                  </a:lnTo>
                  <a:lnTo>
                    <a:pt x="327660" y="130810"/>
                  </a:lnTo>
                  <a:lnTo>
                    <a:pt x="328460" y="121920"/>
                  </a:lnTo>
                  <a:lnTo>
                    <a:pt x="326174" y="113030"/>
                  </a:lnTo>
                  <a:lnTo>
                    <a:pt x="321017" y="105410"/>
                  </a:lnTo>
                  <a:lnTo>
                    <a:pt x="318693" y="101600"/>
                  </a:lnTo>
                  <a:lnTo>
                    <a:pt x="316674" y="97790"/>
                  </a:lnTo>
                  <a:lnTo>
                    <a:pt x="315836" y="95250"/>
                  </a:lnTo>
                  <a:lnTo>
                    <a:pt x="313397" y="87630"/>
                  </a:lnTo>
                  <a:lnTo>
                    <a:pt x="309651" y="81280"/>
                  </a:lnTo>
                  <a:lnTo>
                    <a:pt x="307162" y="78740"/>
                  </a:lnTo>
                  <a:lnTo>
                    <a:pt x="304660" y="76200"/>
                  </a:lnTo>
                  <a:lnTo>
                    <a:pt x="286270" y="64770"/>
                  </a:lnTo>
                  <a:lnTo>
                    <a:pt x="273456" y="57150"/>
                  </a:lnTo>
                  <a:lnTo>
                    <a:pt x="325323" y="41910"/>
                  </a:lnTo>
                  <a:lnTo>
                    <a:pt x="376999" y="36830"/>
                  </a:lnTo>
                  <a:lnTo>
                    <a:pt x="428675" y="41910"/>
                  </a:lnTo>
                  <a:lnTo>
                    <a:pt x="480568" y="55880"/>
                  </a:lnTo>
                  <a:lnTo>
                    <a:pt x="476250" y="60960"/>
                  </a:lnTo>
                  <a:lnTo>
                    <a:pt x="471766" y="64770"/>
                  </a:lnTo>
                  <a:lnTo>
                    <a:pt x="466090" y="76200"/>
                  </a:lnTo>
                  <a:lnTo>
                    <a:pt x="463181" y="81280"/>
                  </a:lnTo>
                  <a:lnTo>
                    <a:pt x="460832" y="87630"/>
                  </a:lnTo>
                  <a:lnTo>
                    <a:pt x="459397" y="93980"/>
                  </a:lnTo>
                  <a:lnTo>
                    <a:pt x="458508" y="100330"/>
                  </a:lnTo>
                  <a:lnTo>
                    <a:pt x="456857" y="104140"/>
                  </a:lnTo>
                  <a:lnTo>
                    <a:pt x="428396" y="134620"/>
                  </a:lnTo>
                  <a:lnTo>
                    <a:pt x="427342" y="138430"/>
                  </a:lnTo>
                  <a:lnTo>
                    <a:pt x="425399" y="143510"/>
                  </a:lnTo>
                  <a:lnTo>
                    <a:pt x="423011" y="147320"/>
                  </a:lnTo>
                  <a:lnTo>
                    <a:pt x="417868" y="156210"/>
                  </a:lnTo>
                  <a:lnTo>
                    <a:pt x="414070" y="165100"/>
                  </a:lnTo>
                  <a:lnTo>
                    <a:pt x="412292" y="173990"/>
                  </a:lnTo>
                  <a:lnTo>
                    <a:pt x="413156" y="185420"/>
                  </a:lnTo>
                  <a:lnTo>
                    <a:pt x="414540" y="190500"/>
                  </a:lnTo>
                  <a:lnTo>
                    <a:pt x="413715" y="195580"/>
                  </a:lnTo>
                  <a:lnTo>
                    <a:pt x="405777" y="203200"/>
                  </a:lnTo>
                  <a:lnTo>
                    <a:pt x="403072" y="207010"/>
                  </a:lnTo>
                  <a:lnTo>
                    <a:pt x="399935" y="210820"/>
                  </a:lnTo>
                  <a:lnTo>
                    <a:pt x="390753" y="224790"/>
                  </a:lnTo>
                  <a:lnTo>
                    <a:pt x="384670" y="238760"/>
                  </a:lnTo>
                  <a:lnTo>
                    <a:pt x="381749" y="254000"/>
                  </a:lnTo>
                  <a:lnTo>
                    <a:pt x="382054" y="270510"/>
                  </a:lnTo>
                  <a:lnTo>
                    <a:pt x="393522" y="309880"/>
                  </a:lnTo>
                  <a:lnTo>
                    <a:pt x="420408" y="340360"/>
                  </a:lnTo>
                  <a:lnTo>
                    <a:pt x="442112" y="349250"/>
                  </a:lnTo>
                  <a:lnTo>
                    <a:pt x="456692" y="349250"/>
                  </a:lnTo>
                  <a:lnTo>
                    <a:pt x="463194" y="346710"/>
                  </a:lnTo>
                  <a:lnTo>
                    <a:pt x="469696" y="346710"/>
                  </a:lnTo>
                  <a:lnTo>
                    <a:pt x="473278" y="345440"/>
                  </a:lnTo>
                  <a:lnTo>
                    <a:pt x="476250" y="345440"/>
                  </a:lnTo>
                  <a:lnTo>
                    <a:pt x="480479" y="356870"/>
                  </a:lnTo>
                  <a:lnTo>
                    <a:pt x="484212" y="364490"/>
                  </a:lnTo>
                  <a:lnTo>
                    <a:pt x="488061" y="375920"/>
                  </a:lnTo>
                  <a:lnTo>
                    <a:pt x="489178" y="381000"/>
                  </a:lnTo>
                  <a:lnTo>
                    <a:pt x="488162" y="384810"/>
                  </a:lnTo>
                  <a:lnTo>
                    <a:pt x="486105" y="396240"/>
                  </a:lnTo>
                  <a:lnTo>
                    <a:pt x="496912" y="457200"/>
                  </a:lnTo>
                  <a:lnTo>
                    <a:pt x="528612" y="497840"/>
                  </a:lnTo>
                  <a:lnTo>
                    <a:pt x="556526" y="508000"/>
                  </a:lnTo>
                  <a:lnTo>
                    <a:pt x="555688" y="509270"/>
                  </a:lnTo>
                  <a:lnTo>
                    <a:pt x="524090" y="533400"/>
                  </a:lnTo>
                  <a:lnTo>
                    <a:pt x="468464" y="560070"/>
                  </a:lnTo>
                  <a:lnTo>
                    <a:pt x="438238" y="568960"/>
                  </a:lnTo>
                  <a:lnTo>
                    <a:pt x="430047" y="572770"/>
                  </a:lnTo>
                  <a:lnTo>
                    <a:pt x="424459" y="577850"/>
                  </a:lnTo>
                  <a:lnTo>
                    <a:pt x="421716" y="584200"/>
                  </a:lnTo>
                  <a:lnTo>
                    <a:pt x="422033" y="591820"/>
                  </a:lnTo>
                  <a:lnTo>
                    <a:pt x="425056" y="598170"/>
                  </a:lnTo>
                  <a:lnTo>
                    <a:pt x="430352" y="603250"/>
                  </a:lnTo>
                  <a:lnTo>
                    <a:pt x="437413" y="604520"/>
                  </a:lnTo>
                  <a:lnTo>
                    <a:pt x="445744" y="604520"/>
                  </a:lnTo>
                  <a:lnTo>
                    <a:pt x="494753" y="589280"/>
                  </a:lnTo>
                  <a:lnTo>
                    <a:pt x="538695" y="566420"/>
                  </a:lnTo>
                  <a:lnTo>
                    <a:pt x="577646" y="537210"/>
                  </a:lnTo>
                  <a:lnTo>
                    <a:pt x="611733" y="501650"/>
                  </a:lnTo>
                  <a:lnTo>
                    <a:pt x="630364" y="474980"/>
                  </a:lnTo>
                  <a:lnTo>
                    <a:pt x="641019" y="459740"/>
                  </a:lnTo>
                  <a:lnTo>
                    <a:pt x="663562" y="414020"/>
                  </a:lnTo>
                  <a:lnTo>
                    <a:pt x="677938" y="367030"/>
                  </a:lnTo>
                  <a:lnTo>
                    <a:pt x="683882" y="3175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0126120" y="4202709"/>
              <a:ext cx="929005" cy="923290"/>
            </a:xfrm>
            <a:custGeom>
              <a:avLst/>
              <a:gdLst/>
              <a:ahLst/>
              <a:cxnLst/>
              <a:rect l="l" t="t" r="r" b="b"/>
              <a:pathLst>
                <a:path w="929004" h="923289">
                  <a:moveTo>
                    <a:pt x="464310" y="0"/>
                  </a:moveTo>
                  <a:lnTo>
                    <a:pt x="416837" y="2382"/>
                  </a:lnTo>
                  <a:lnTo>
                    <a:pt x="370735" y="9377"/>
                  </a:lnTo>
                  <a:lnTo>
                    <a:pt x="326238" y="20750"/>
                  </a:lnTo>
                  <a:lnTo>
                    <a:pt x="283579" y="36270"/>
                  </a:lnTo>
                  <a:lnTo>
                    <a:pt x="242992" y="55706"/>
                  </a:lnTo>
                  <a:lnTo>
                    <a:pt x="204709" y="78825"/>
                  </a:lnTo>
                  <a:lnTo>
                    <a:pt x="168965" y="105396"/>
                  </a:lnTo>
                  <a:lnTo>
                    <a:pt x="135993" y="135185"/>
                  </a:lnTo>
                  <a:lnTo>
                    <a:pt x="106025" y="167962"/>
                  </a:lnTo>
                  <a:lnTo>
                    <a:pt x="79296" y="203494"/>
                  </a:lnTo>
                  <a:lnTo>
                    <a:pt x="56039" y="241549"/>
                  </a:lnTo>
                  <a:lnTo>
                    <a:pt x="36487" y="281896"/>
                  </a:lnTo>
                  <a:lnTo>
                    <a:pt x="20874" y="324302"/>
                  </a:lnTo>
                  <a:lnTo>
                    <a:pt x="9433" y="368536"/>
                  </a:lnTo>
                  <a:lnTo>
                    <a:pt x="2397" y="414364"/>
                  </a:lnTo>
                  <a:lnTo>
                    <a:pt x="0" y="461556"/>
                  </a:lnTo>
                  <a:lnTo>
                    <a:pt x="2397" y="508750"/>
                  </a:lnTo>
                  <a:lnTo>
                    <a:pt x="9433" y="554580"/>
                  </a:lnTo>
                  <a:lnTo>
                    <a:pt x="20874" y="598814"/>
                  </a:lnTo>
                  <a:lnTo>
                    <a:pt x="36487" y="641220"/>
                  </a:lnTo>
                  <a:lnTo>
                    <a:pt x="56039" y="681567"/>
                  </a:lnTo>
                  <a:lnTo>
                    <a:pt x="79296" y="719623"/>
                  </a:lnTo>
                  <a:lnTo>
                    <a:pt x="106025" y="755155"/>
                  </a:lnTo>
                  <a:lnTo>
                    <a:pt x="135993" y="787931"/>
                  </a:lnTo>
                  <a:lnTo>
                    <a:pt x="168965" y="817720"/>
                  </a:lnTo>
                  <a:lnTo>
                    <a:pt x="204709" y="844290"/>
                  </a:lnTo>
                  <a:lnTo>
                    <a:pt x="242992" y="867408"/>
                  </a:lnTo>
                  <a:lnTo>
                    <a:pt x="283579" y="886843"/>
                  </a:lnTo>
                  <a:lnTo>
                    <a:pt x="326238" y="902363"/>
                  </a:lnTo>
                  <a:lnTo>
                    <a:pt x="370735" y="913736"/>
                  </a:lnTo>
                  <a:lnTo>
                    <a:pt x="416837" y="920730"/>
                  </a:lnTo>
                  <a:lnTo>
                    <a:pt x="464310" y="923113"/>
                  </a:lnTo>
                  <a:lnTo>
                    <a:pt x="511783" y="920730"/>
                  </a:lnTo>
                  <a:lnTo>
                    <a:pt x="557885" y="913736"/>
                  </a:lnTo>
                  <a:lnTo>
                    <a:pt x="602382" y="902363"/>
                  </a:lnTo>
                  <a:lnTo>
                    <a:pt x="645041" y="886843"/>
                  </a:lnTo>
                  <a:lnTo>
                    <a:pt x="685628" y="867408"/>
                  </a:lnTo>
                  <a:lnTo>
                    <a:pt x="723911" y="844290"/>
                  </a:lnTo>
                  <a:lnTo>
                    <a:pt x="759655" y="817720"/>
                  </a:lnTo>
                  <a:lnTo>
                    <a:pt x="792627" y="787931"/>
                  </a:lnTo>
                  <a:lnTo>
                    <a:pt x="822595" y="755155"/>
                  </a:lnTo>
                  <a:lnTo>
                    <a:pt x="849324" y="719623"/>
                  </a:lnTo>
                  <a:lnTo>
                    <a:pt x="872581" y="681567"/>
                  </a:lnTo>
                  <a:lnTo>
                    <a:pt x="892133" y="641220"/>
                  </a:lnTo>
                  <a:lnTo>
                    <a:pt x="907746" y="598814"/>
                  </a:lnTo>
                  <a:lnTo>
                    <a:pt x="919187" y="554580"/>
                  </a:lnTo>
                  <a:lnTo>
                    <a:pt x="926223" y="508750"/>
                  </a:lnTo>
                  <a:lnTo>
                    <a:pt x="928620" y="461556"/>
                  </a:lnTo>
                  <a:lnTo>
                    <a:pt x="926223" y="414364"/>
                  </a:lnTo>
                  <a:lnTo>
                    <a:pt x="919187" y="368536"/>
                  </a:lnTo>
                  <a:lnTo>
                    <a:pt x="907746" y="324302"/>
                  </a:lnTo>
                  <a:lnTo>
                    <a:pt x="892133" y="281896"/>
                  </a:lnTo>
                  <a:lnTo>
                    <a:pt x="872581" y="241549"/>
                  </a:lnTo>
                  <a:lnTo>
                    <a:pt x="849324" y="203494"/>
                  </a:lnTo>
                  <a:lnTo>
                    <a:pt x="822595" y="167962"/>
                  </a:lnTo>
                  <a:lnTo>
                    <a:pt x="792627" y="135185"/>
                  </a:lnTo>
                  <a:lnTo>
                    <a:pt x="759655" y="105396"/>
                  </a:lnTo>
                  <a:lnTo>
                    <a:pt x="723911" y="78825"/>
                  </a:lnTo>
                  <a:lnTo>
                    <a:pt x="685628" y="55706"/>
                  </a:lnTo>
                  <a:lnTo>
                    <a:pt x="645041" y="36270"/>
                  </a:lnTo>
                  <a:lnTo>
                    <a:pt x="602382" y="20750"/>
                  </a:lnTo>
                  <a:lnTo>
                    <a:pt x="557885" y="9377"/>
                  </a:lnTo>
                  <a:lnTo>
                    <a:pt x="511783" y="2382"/>
                  </a:lnTo>
                  <a:lnTo>
                    <a:pt x="464310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0331486" y="4285754"/>
              <a:ext cx="518159" cy="711200"/>
            </a:xfrm>
            <a:custGeom>
              <a:avLst/>
              <a:gdLst/>
              <a:ahLst/>
              <a:cxnLst/>
              <a:rect l="l" t="t" r="r" b="b"/>
              <a:pathLst>
                <a:path w="518159" h="711200">
                  <a:moveTo>
                    <a:pt x="261929" y="0"/>
                  </a:moveTo>
                  <a:lnTo>
                    <a:pt x="181198" y="25350"/>
                  </a:lnTo>
                  <a:lnTo>
                    <a:pt x="193742" y="65673"/>
                  </a:lnTo>
                  <a:lnTo>
                    <a:pt x="161481" y="76060"/>
                  </a:lnTo>
                  <a:lnTo>
                    <a:pt x="199302" y="196664"/>
                  </a:lnTo>
                  <a:lnTo>
                    <a:pt x="157276" y="219978"/>
                  </a:lnTo>
                  <a:lnTo>
                    <a:pt x="120538" y="248193"/>
                  </a:lnTo>
                  <a:lnTo>
                    <a:pt x="89280" y="281438"/>
                  </a:lnTo>
                  <a:lnTo>
                    <a:pt x="63692" y="319843"/>
                  </a:lnTo>
                  <a:lnTo>
                    <a:pt x="43967" y="363538"/>
                  </a:lnTo>
                  <a:lnTo>
                    <a:pt x="31175" y="409817"/>
                  </a:lnTo>
                  <a:lnTo>
                    <a:pt x="26235" y="455834"/>
                  </a:lnTo>
                  <a:lnTo>
                    <a:pt x="28999" y="501606"/>
                  </a:lnTo>
                  <a:lnTo>
                    <a:pt x="39319" y="547150"/>
                  </a:lnTo>
                  <a:lnTo>
                    <a:pt x="57045" y="592484"/>
                  </a:lnTo>
                  <a:lnTo>
                    <a:pt x="1853" y="592296"/>
                  </a:lnTo>
                  <a:lnTo>
                    <a:pt x="0" y="593426"/>
                  </a:lnTo>
                  <a:lnTo>
                    <a:pt x="426" y="604871"/>
                  </a:lnTo>
                  <a:lnTo>
                    <a:pt x="345" y="624096"/>
                  </a:lnTo>
                  <a:lnTo>
                    <a:pt x="7063" y="658816"/>
                  </a:lnTo>
                  <a:lnTo>
                    <a:pt x="25387" y="686391"/>
                  </a:lnTo>
                  <a:lnTo>
                    <a:pt x="53067" y="704579"/>
                  </a:lnTo>
                  <a:lnTo>
                    <a:pt x="87850" y="711140"/>
                  </a:lnTo>
                  <a:lnTo>
                    <a:pt x="435368" y="711088"/>
                  </a:lnTo>
                  <a:lnTo>
                    <a:pt x="489275" y="689168"/>
                  </a:lnTo>
                  <a:lnTo>
                    <a:pt x="514476" y="648315"/>
                  </a:lnTo>
                  <a:lnTo>
                    <a:pt x="517399" y="610960"/>
                  </a:lnTo>
                  <a:lnTo>
                    <a:pt x="517827" y="593479"/>
                  </a:lnTo>
                  <a:lnTo>
                    <a:pt x="516068" y="592379"/>
                  </a:lnTo>
                  <a:lnTo>
                    <a:pt x="182067" y="592568"/>
                  </a:lnTo>
                  <a:lnTo>
                    <a:pt x="179041" y="591699"/>
                  </a:lnTo>
                  <a:lnTo>
                    <a:pt x="149482" y="549836"/>
                  </a:lnTo>
                  <a:lnTo>
                    <a:pt x="148885" y="548056"/>
                  </a:lnTo>
                  <a:lnTo>
                    <a:pt x="147670" y="545522"/>
                  </a:lnTo>
                  <a:lnTo>
                    <a:pt x="431861" y="545522"/>
                  </a:lnTo>
                  <a:lnTo>
                    <a:pt x="431861" y="503523"/>
                  </a:lnTo>
                  <a:lnTo>
                    <a:pt x="134027" y="503691"/>
                  </a:lnTo>
                  <a:lnTo>
                    <a:pt x="132194" y="501806"/>
                  </a:lnTo>
                  <a:lnTo>
                    <a:pt x="131273" y="496215"/>
                  </a:lnTo>
                  <a:lnTo>
                    <a:pt x="129374" y="482336"/>
                  </a:lnTo>
                  <a:lnTo>
                    <a:pt x="128369" y="468442"/>
                  </a:lnTo>
                  <a:lnTo>
                    <a:pt x="128371" y="454519"/>
                  </a:lnTo>
                  <a:lnTo>
                    <a:pt x="138661" y="400062"/>
                  </a:lnTo>
                  <a:lnTo>
                    <a:pt x="155520" y="364244"/>
                  </a:lnTo>
                  <a:lnTo>
                    <a:pt x="179817" y="332963"/>
                  </a:lnTo>
                  <a:lnTo>
                    <a:pt x="211302" y="306084"/>
                  </a:lnTo>
                  <a:lnTo>
                    <a:pt x="223438" y="298880"/>
                  </a:lnTo>
                  <a:lnTo>
                    <a:pt x="230045" y="295027"/>
                  </a:lnTo>
                  <a:lnTo>
                    <a:pt x="243908" y="338775"/>
                  </a:lnTo>
                  <a:lnTo>
                    <a:pt x="389433" y="293142"/>
                  </a:lnTo>
                  <a:lnTo>
                    <a:pt x="307027" y="30344"/>
                  </a:lnTo>
                  <a:lnTo>
                    <a:pt x="274714" y="40354"/>
                  </a:lnTo>
                  <a:lnTo>
                    <a:pt x="2619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0587991" y="4619712"/>
              <a:ext cx="164560" cy="106028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0126120" y="8436538"/>
              <a:ext cx="929005" cy="923290"/>
            </a:xfrm>
            <a:custGeom>
              <a:avLst/>
              <a:gdLst/>
              <a:ahLst/>
              <a:cxnLst/>
              <a:rect l="l" t="t" r="r" b="b"/>
              <a:pathLst>
                <a:path w="929004" h="923290">
                  <a:moveTo>
                    <a:pt x="464310" y="0"/>
                  </a:moveTo>
                  <a:lnTo>
                    <a:pt x="416837" y="2382"/>
                  </a:lnTo>
                  <a:lnTo>
                    <a:pt x="370735" y="9376"/>
                  </a:lnTo>
                  <a:lnTo>
                    <a:pt x="326238" y="20749"/>
                  </a:lnTo>
                  <a:lnTo>
                    <a:pt x="283579" y="36269"/>
                  </a:lnTo>
                  <a:lnTo>
                    <a:pt x="242992" y="55704"/>
                  </a:lnTo>
                  <a:lnTo>
                    <a:pt x="204709" y="78823"/>
                  </a:lnTo>
                  <a:lnTo>
                    <a:pt x="168965" y="105392"/>
                  </a:lnTo>
                  <a:lnTo>
                    <a:pt x="135993" y="135181"/>
                  </a:lnTo>
                  <a:lnTo>
                    <a:pt x="106025" y="167958"/>
                  </a:lnTo>
                  <a:lnTo>
                    <a:pt x="79296" y="203490"/>
                  </a:lnTo>
                  <a:lnTo>
                    <a:pt x="56039" y="241545"/>
                  </a:lnTo>
                  <a:lnTo>
                    <a:pt x="36487" y="281892"/>
                  </a:lnTo>
                  <a:lnTo>
                    <a:pt x="20874" y="324298"/>
                  </a:lnTo>
                  <a:lnTo>
                    <a:pt x="9433" y="368532"/>
                  </a:lnTo>
                  <a:lnTo>
                    <a:pt x="2397" y="414362"/>
                  </a:lnTo>
                  <a:lnTo>
                    <a:pt x="0" y="461556"/>
                  </a:lnTo>
                  <a:lnTo>
                    <a:pt x="2397" y="508745"/>
                  </a:lnTo>
                  <a:lnTo>
                    <a:pt x="9433" y="554571"/>
                  </a:lnTo>
                  <a:lnTo>
                    <a:pt x="20874" y="598802"/>
                  </a:lnTo>
                  <a:lnTo>
                    <a:pt x="36487" y="641207"/>
                  </a:lnTo>
                  <a:lnTo>
                    <a:pt x="56039" y="681553"/>
                  </a:lnTo>
                  <a:lnTo>
                    <a:pt x="79296" y="719609"/>
                  </a:lnTo>
                  <a:lnTo>
                    <a:pt x="106025" y="755142"/>
                  </a:lnTo>
                  <a:lnTo>
                    <a:pt x="135993" y="787919"/>
                  </a:lnTo>
                  <a:lnTo>
                    <a:pt x="168965" y="817710"/>
                  </a:lnTo>
                  <a:lnTo>
                    <a:pt x="204709" y="844281"/>
                  </a:lnTo>
                  <a:lnTo>
                    <a:pt x="242992" y="867402"/>
                  </a:lnTo>
                  <a:lnTo>
                    <a:pt x="283579" y="886839"/>
                  </a:lnTo>
                  <a:lnTo>
                    <a:pt x="326238" y="902361"/>
                  </a:lnTo>
                  <a:lnTo>
                    <a:pt x="370735" y="913735"/>
                  </a:lnTo>
                  <a:lnTo>
                    <a:pt x="416837" y="920730"/>
                  </a:lnTo>
                  <a:lnTo>
                    <a:pt x="464310" y="923113"/>
                  </a:lnTo>
                  <a:lnTo>
                    <a:pt x="511783" y="920730"/>
                  </a:lnTo>
                  <a:lnTo>
                    <a:pt x="557885" y="913735"/>
                  </a:lnTo>
                  <a:lnTo>
                    <a:pt x="602382" y="902361"/>
                  </a:lnTo>
                  <a:lnTo>
                    <a:pt x="645041" y="886839"/>
                  </a:lnTo>
                  <a:lnTo>
                    <a:pt x="685628" y="867402"/>
                  </a:lnTo>
                  <a:lnTo>
                    <a:pt x="723911" y="844281"/>
                  </a:lnTo>
                  <a:lnTo>
                    <a:pt x="759655" y="817710"/>
                  </a:lnTo>
                  <a:lnTo>
                    <a:pt x="792627" y="787919"/>
                  </a:lnTo>
                  <a:lnTo>
                    <a:pt x="822595" y="755142"/>
                  </a:lnTo>
                  <a:lnTo>
                    <a:pt x="849324" y="719609"/>
                  </a:lnTo>
                  <a:lnTo>
                    <a:pt x="872581" y="681553"/>
                  </a:lnTo>
                  <a:lnTo>
                    <a:pt x="892133" y="641207"/>
                  </a:lnTo>
                  <a:lnTo>
                    <a:pt x="907746" y="598802"/>
                  </a:lnTo>
                  <a:lnTo>
                    <a:pt x="919187" y="554571"/>
                  </a:lnTo>
                  <a:lnTo>
                    <a:pt x="926223" y="508745"/>
                  </a:lnTo>
                  <a:lnTo>
                    <a:pt x="928620" y="461556"/>
                  </a:lnTo>
                  <a:lnTo>
                    <a:pt x="926223" y="414362"/>
                  </a:lnTo>
                  <a:lnTo>
                    <a:pt x="919187" y="368532"/>
                  </a:lnTo>
                  <a:lnTo>
                    <a:pt x="907746" y="324298"/>
                  </a:lnTo>
                  <a:lnTo>
                    <a:pt x="892133" y="281892"/>
                  </a:lnTo>
                  <a:lnTo>
                    <a:pt x="872581" y="241545"/>
                  </a:lnTo>
                  <a:lnTo>
                    <a:pt x="849324" y="203490"/>
                  </a:lnTo>
                  <a:lnTo>
                    <a:pt x="822595" y="167958"/>
                  </a:lnTo>
                  <a:lnTo>
                    <a:pt x="792627" y="135181"/>
                  </a:lnTo>
                  <a:lnTo>
                    <a:pt x="759655" y="105392"/>
                  </a:lnTo>
                  <a:lnTo>
                    <a:pt x="723911" y="78823"/>
                  </a:lnTo>
                  <a:lnTo>
                    <a:pt x="685628" y="55704"/>
                  </a:lnTo>
                  <a:lnTo>
                    <a:pt x="645041" y="36269"/>
                  </a:lnTo>
                  <a:lnTo>
                    <a:pt x="602382" y="20749"/>
                  </a:lnTo>
                  <a:lnTo>
                    <a:pt x="557885" y="9376"/>
                  </a:lnTo>
                  <a:lnTo>
                    <a:pt x="511783" y="2382"/>
                  </a:lnTo>
                  <a:lnTo>
                    <a:pt x="464310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0265817" y="8777712"/>
              <a:ext cx="648970" cy="321310"/>
            </a:xfrm>
            <a:custGeom>
              <a:avLst/>
              <a:gdLst/>
              <a:ahLst/>
              <a:cxnLst/>
              <a:rect l="l" t="t" r="r" b="b"/>
              <a:pathLst>
                <a:path w="648970" h="321309">
                  <a:moveTo>
                    <a:pt x="143167" y="75412"/>
                  </a:moveTo>
                  <a:lnTo>
                    <a:pt x="113093" y="38493"/>
                  </a:lnTo>
                  <a:lnTo>
                    <a:pt x="91084" y="34124"/>
                  </a:lnTo>
                  <a:lnTo>
                    <a:pt x="82448" y="34442"/>
                  </a:lnTo>
                  <a:lnTo>
                    <a:pt x="48450" y="52451"/>
                  </a:lnTo>
                  <a:lnTo>
                    <a:pt x="0" y="297154"/>
                  </a:lnTo>
                  <a:lnTo>
                    <a:pt x="21120" y="289775"/>
                  </a:lnTo>
                  <a:lnTo>
                    <a:pt x="47815" y="289382"/>
                  </a:lnTo>
                  <a:lnTo>
                    <a:pt x="75018" y="296976"/>
                  </a:lnTo>
                  <a:lnTo>
                    <a:pt x="97675" y="313550"/>
                  </a:lnTo>
                  <a:lnTo>
                    <a:pt x="98285" y="310476"/>
                  </a:lnTo>
                  <a:lnTo>
                    <a:pt x="99783" y="300443"/>
                  </a:lnTo>
                  <a:lnTo>
                    <a:pt x="142290" y="85229"/>
                  </a:lnTo>
                  <a:lnTo>
                    <a:pt x="143167" y="75412"/>
                  </a:lnTo>
                  <a:close/>
                </a:path>
                <a:path w="648970" h="321309">
                  <a:moveTo>
                    <a:pt x="441909" y="49453"/>
                  </a:moveTo>
                  <a:lnTo>
                    <a:pt x="418477" y="30429"/>
                  </a:lnTo>
                  <a:lnTo>
                    <a:pt x="387705" y="13106"/>
                  </a:lnTo>
                  <a:lnTo>
                    <a:pt x="350697" y="1587"/>
                  </a:lnTo>
                  <a:lnTo>
                    <a:pt x="308584" y="0"/>
                  </a:lnTo>
                  <a:lnTo>
                    <a:pt x="280149" y="5778"/>
                  </a:lnTo>
                  <a:lnTo>
                    <a:pt x="254025" y="16332"/>
                  </a:lnTo>
                  <a:lnTo>
                    <a:pt x="229844" y="31076"/>
                  </a:lnTo>
                  <a:lnTo>
                    <a:pt x="207251" y="49453"/>
                  </a:lnTo>
                  <a:lnTo>
                    <a:pt x="441909" y="49453"/>
                  </a:lnTo>
                  <a:close/>
                </a:path>
                <a:path w="648970" h="321309">
                  <a:moveTo>
                    <a:pt x="529628" y="321284"/>
                  </a:moveTo>
                  <a:lnTo>
                    <a:pt x="529539" y="320116"/>
                  </a:lnTo>
                  <a:lnTo>
                    <a:pt x="525678" y="300113"/>
                  </a:lnTo>
                  <a:lnTo>
                    <a:pt x="518147" y="261112"/>
                  </a:lnTo>
                  <a:lnTo>
                    <a:pt x="485101" y="89941"/>
                  </a:lnTo>
                  <a:lnTo>
                    <a:pt x="484949" y="88531"/>
                  </a:lnTo>
                  <a:lnTo>
                    <a:pt x="484682" y="86055"/>
                  </a:lnTo>
                  <a:lnTo>
                    <a:pt x="482130" y="79552"/>
                  </a:lnTo>
                  <a:lnTo>
                    <a:pt x="479729" y="77076"/>
                  </a:lnTo>
                  <a:lnTo>
                    <a:pt x="478891" y="75755"/>
                  </a:lnTo>
                  <a:lnTo>
                    <a:pt x="478891" y="252907"/>
                  </a:lnTo>
                  <a:lnTo>
                    <a:pt x="475767" y="258305"/>
                  </a:lnTo>
                  <a:lnTo>
                    <a:pt x="464680" y="261112"/>
                  </a:lnTo>
                  <a:lnTo>
                    <a:pt x="461975" y="259600"/>
                  </a:lnTo>
                  <a:lnTo>
                    <a:pt x="461975" y="293776"/>
                  </a:lnTo>
                  <a:lnTo>
                    <a:pt x="456755" y="300113"/>
                  </a:lnTo>
                  <a:lnTo>
                    <a:pt x="163258" y="300113"/>
                  </a:lnTo>
                  <a:lnTo>
                    <a:pt x="158242" y="294208"/>
                  </a:lnTo>
                  <a:lnTo>
                    <a:pt x="159778" y="286651"/>
                  </a:lnTo>
                  <a:lnTo>
                    <a:pt x="198729" y="102044"/>
                  </a:lnTo>
                  <a:lnTo>
                    <a:pt x="205333" y="92443"/>
                  </a:lnTo>
                  <a:lnTo>
                    <a:pt x="217043" y="94526"/>
                  </a:lnTo>
                  <a:lnTo>
                    <a:pt x="185775" y="266293"/>
                  </a:lnTo>
                  <a:lnTo>
                    <a:pt x="184607" y="271970"/>
                  </a:lnTo>
                  <a:lnTo>
                    <a:pt x="183324" y="278015"/>
                  </a:lnTo>
                  <a:lnTo>
                    <a:pt x="455688" y="278053"/>
                  </a:lnTo>
                  <a:lnTo>
                    <a:pt x="459854" y="281305"/>
                  </a:lnTo>
                  <a:lnTo>
                    <a:pt x="461975" y="293776"/>
                  </a:lnTo>
                  <a:lnTo>
                    <a:pt x="461975" y="259600"/>
                  </a:lnTo>
                  <a:lnTo>
                    <a:pt x="458368" y="257568"/>
                  </a:lnTo>
                  <a:lnTo>
                    <a:pt x="457200" y="252653"/>
                  </a:lnTo>
                  <a:lnTo>
                    <a:pt x="455523" y="245338"/>
                  </a:lnTo>
                  <a:lnTo>
                    <a:pt x="454126" y="238823"/>
                  </a:lnTo>
                  <a:lnTo>
                    <a:pt x="451434" y="225742"/>
                  </a:lnTo>
                  <a:lnTo>
                    <a:pt x="443992" y="190131"/>
                  </a:lnTo>
                  <a:lnTo>
                    <a:pt x="439597" y="169125"/>
                  </a:lnTo>
                  <a:lnTo>
                    <a:pt x="439547" y="168922"/>
                  </a:lnTo>
                  <a:lnTo>
                    <a:pt x="428586" y="116471"/>
                  </a:lnTo>
                  <a:lnTo>
                    <a:pt x="427126" y="109702"/>
                  </a:lnTo>
                  <a:lnTo>
                    <a:pt x="423887" y="109702"/>
                  </a:lnTo>
                  <a:lnTo>
                    <a:pt x="423887" y="185534"/>
                  </a:lnTo>
                  <a:lnTo>
                    <a:pt x="419277" y="190119"/>
                  </a:lnTo>
                  <a:lnTo>
                    <a:pt x="400786" y="190131"/>
                  </a:lnTo>
                  <a:lnTo>
                    <a:pt x="391020" y="190131"/>
                  </a:lnTo>
                  <a:lnTo>
                    <a:pt x="319151" y="190119"/>
                  </a:lnTo>
                  <a:lnTo>
                    <a:pt x="314972" y="186423"/>
                  </a:lnTo>
                  <a:lnTo>
                    <a:pt x="313436" y="175844"/>
                  </a:lnTo>
                  <a:lnTo>
                    <a:pt x="316649" y="170916"/>
                  </a:lnTo>
                  <a:lnTo>
                    <a:pt x="321703" y="169506"/>
                  </a:lnTo>
                  <a:lnTo>
                    <a:pt x="325882" y="169151"/>
                  </a:lnTo>
                  <a:lnTo>
                    <a:pt x="390652" y="169138"/>
                  </a:lnTo>
                  <a:lnTo>
                    <a:pt x="419303" y="169151"/>
                  </a:lnTo>
                  <a:lnTo>
                    <a:pt x="423862" y="173545"/>
                  </a:lnTo>
                  <a:lnTo>
                    <a:pt x="423887" y="185534"/>
                  </a:lnTo>
                  <a:lnTo>
                    <a:pt x="423887" y="109702"/>
                  </a:lnTo>
                  <a:lnTo>
                    <a:pt x="354571" y="109702"/>
                  </a:lnTo>
                  <a:lnTo>
                    <a:pt x="350570" y="106908"/>
                  </a:lnTo>
                  <a:lnTo>
                    <a:pt x="347586" y="95008"/>
                  </a:lnTo>
                  <a:lnTo>
                    <a:pt x="349605" y="92443"/>
                  </a:lnTo>
                  <a:lnTo>
                    <a:pt x="352475" y="88811"/>
                  </a:lnTo>
                  <a:lnTo>
                    <a:pt x="366064" y="88531"/>
                  </a:lnTo>
                  <a:lnTo>
                    <a:pt x="372351" y="88607"/>
                  </a:lnTo>
                  <a:lnTo>
                    <a:pt x="441312" y="88607"/>
                  </a:lnTo>
                  <a:lnTo>
                    <a:pt x="444957" y="91694"/>
                  </a:lnTo>
                  <a:lnTo>
                    <a:pt x="446506" y="98844"/>
                  </a:lnTo>
                  <a:lnTo>
                    <a:pt x="453466" y="131991"/>
                  </a:lnTo>
                  <a:lnTo>
                    <a:pt x="475526" y="236588"/>
                  </a:lnTo>
                  <a:lnTo>
                    <a:pt x="476542" y="241719"/>
                  </a:lnTo>
                  <a:lnTo>
                    <a:pt x="478891" y="252907"/>
                  </a:lnTo>
                  <a:lnTo>
                    <a:pt x="478891" y="75755"/>
                  </a:lnTo>
                  <a:lnTo>
                    <a:pt x="477977" y="74295"/>
                  </a:lnTo>
                  <a:lnTo>
                    <a:pt x="476681" y="72301"/>
                  </a:lnTo>
                  <a:lnTo>
                    <a:pt x="475208" y="71678"/>
                  </a:lnTo>
                  <a:lnTo>
                    <a:pt x="475081" y="71628"/>
                  </a:lnTo>
                  <a:lnTo>
                    <a:pt x="375348" y="71678"/>
                  </a:lnTo>
                  <a:lnTo>
                    <a:pt x="274701" y="71602"/>
                  </a:lnTo>
                  <a:lnTo>
                    <a:pt x="274701" y="178727"/>
                  </a:lnTo>
                  <a:lnTo>
                    <a:pt x="265303" y="213156"/>
                  </a:lnTo>
                  <a:lnTo>
                    <a:pt x="256908" y="243636"/>
                  </a:lnTo>
                  <a:lnTo>
                    <a:pt x="255397" y="249161"/>
                  </a:lnTo>
                  <a:lnTo>
                    <a:pt x="250190" y="252653"/>
                  </a:lnTo>
                  <a:lnTo>
                    <a:pt x="239445" y="251180"/>
                  </a:lnTo>
                  <a:lnTo>
                    <a:pt x="235432" y="246595"/>
                  </a:lnTo>
                  <a:lnTo>
                    <a:pt x="235216" y="240880"/>
                  </a:lnTo>
                  <a:lnTo>
                    <a:pt x="236143" y="236474"/>
                  </a:lnTo>
                  <a:lnTo>
                    <a:pt x="252971" y="177330"/>
                  </a:lnTo>
                  <a:lnTo>
                    <a:pt x="266192" y="168922"/>
                  </a:lnTo>
                  <a:lnTo>
                    <a:pt x="271233" y="171932"/>
                  </a:lnTo>
                  <a:lnTo>
                    <a:pt x="274167" y="175006"/>
                  </a:lnTo>
                  <a:lnTo>
                    <a:pt x="274701" y="178727"/>
                  </a:lnTo>
                  <a:lnTo>
                    <a:pt x="274701" y="71602"/>
                  </a:lnTo>
                  <a:lnTo>
                    <a:pt x="174942" y="71513"/>
                  </a:lnTo>
                  <a:lnTo>
                    <a:pt x="171183" y="72948"/>
                  </a:lnTo>
                  <a:lnTo>
                    <a:pt x="168643" y="78016"/>
                  </a:lnTo>
                  <a:lnTo>
                    <a:pt x="165011" y="84289"/>
                  </a:lnTo>
                  <a:lnTo>
                    <a:pt x="162915" y="95008"/>
                  </a:lnTo>
                  <a:lnTo>
                    <a:pt x="159702" y="112255"/>
                  </a:lnTo>
                  <a:lnTo>
                    <a:pt x="157949" y="121577"/>
                  </a:lnTo>
                  <a:lnTo>
                    <a:pt x="122910" y="302729"/>
                  </a:lnTo>
                  <a:lnTo>
                    <a:pt x="119405" y="321284"/>
                  </a:lnTo>
                  <a:lnTo>
                    <a:pt x="529628" y="321284"/>
                  </a:lnTo>
                  <a:close/>
                </a:path>
                <a:path w="648970" h="321309">
                  <a:moveTo>
                    <a:pt x="648500" y="295236"/>
                  </a:moveTo>
                  <a:lnTo>
                    <a:pt x="606082" y="66522"/>
                  </a:lnTo>
                  <a:lnTo>
                    <a:pt x="570674" y="33032"/>
                  </a:lnTo>
                  <a:lnTo>
                    <a:pt x="558888" y="31826"/>
                  </a:lnTo>
                  <a:lnTo>
                    <a:pt x="547090" y="33032"/>
                  </a:lnTo>
                  <a:lnTo>
                    <a:pt x="509943" y="57556"/>
                  </a:lnTo>
                  <a:lnTo>
                    <a:pt x="504494" y="70980"/>
                  </a:lnTo>
                  <a:lnTo>
                    <a:pt x="548652" y="299770"/>
                  </a:lnTo>
                  <a:lnTo>
                    <a:pt x="550773" y="312572"/>
                  </a:lnTo>
                  <a:lnTo>
                    <a:pt x="573278" y="296964"/>
                  </a:lnTo>
                  <a:lnTo>
                    <a:pt x="597001" y="288747"/>
                  </a:lnTo>
                  <a:lnTo>
                    <a:pt x="622046" y="288124"/>
                  </a:lnTo>
                  <a:lnTo>
                    <a:pt x="648500" y="2952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0528446" y="8652291"/>
              <a:ext cx="124072" cy="73379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0257729" y="9087336"/>
              <a:ext cx="99894" cy="76584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0821659" y="9086152"/>
              <a:ext cx="101638" cy="75829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0504805" y="8519293"/>
              <a:ext cx="168275" cy="111760"/>
            </a:xfrm>
            <a:custGeom>
              <a:avLst/>
              <a:gdLst/>
              <a:ahLst/>
              <a:cxnLst/>
              <a:rect l="l" t="t" r="r" b="b"/>
              <a:pathLst>
                <a:path w="168275" h="111759">
                  <a:moveTo>
                    <a:pt x="54241" y="19888"/>
                  </a:moveTo>
                  <a:lnTo>
                    <a:pt x="42532" y="29044"/>
                  </a:lnTo>
                  <a:lnTo>
                    <a:pt x="34163" y="40195"/>
                  </a:lnTo>
                  <a:lnTo>
                    <a:pt x="28486" y="53009"/>
                  </a:lnTo>
                  <a:lnTo>
                    <a:pt x="24815" y="67144"/>
                  </a:lnTo>
                  <a:lnTo>
                    <a:pt x="54241" y="67144"/>
                  </a:lnTo>
                  <a:lnTo>
                    <a:pt x="54241" y="19888"/>
                  </a:lnTo>
                  <a:close/>
                </a:path>
                <a:path w="168275" h="111759">
                  <a:moveTo>
                    <a:pt x="95059" y="6388"/>
                  </a:moveTo>
                  <a:lnTo>
                    <a:pt x="92379" y="2616"/>
                  </a:lnTo>
                  <a:lnTo>
                    <a:pt x="84531" y="0"/>
                  </a:lnTo>
                  <a:lnTo>
                    <a:pt x="80048" y="1409"/>
                  </a:lnTo>
                  <a:lnTo>
                    <a:pt x="77762" y="5016"/>
                  </a:lnTo>
                  <a:lnTo>
                    <a:pt x="75488" y="11760"/>
                  </a:lnTo>
                  <a:lnTo>
                    <a:pt x="75412" y="65278"/>
                  </a:lnTo>
                  <a:lnTo>
                    <a:pt x="75628" y="67157"/>
                  </a:lnTo>
                  <a:lnTo>
                    <a:pt x="94970" y="67157"/>
                  </a:lnTo>
                  <a:lnTo>
                    <a:pt x="95059" y="6388"/>
                  </a:lnTo>
                  <a:close/>
                </a:path>
                <a:path w="168275" h="111759">
                  <a:moveTo>
                    <a:pt x="146177" y="67183"/>
                  </a:moveTo>
                  <a:lnTo>
                    <a:pt x="142570" y="53047"/>
                  </a:lnTo>
                  <a:lnTo>
                    <a:pt x="136804" y="40284"/>
                  </a:lnTo>
                  <a:lnTo>
                    <a:pt x="128371" y="29146"/>
                  </a:lnTo>
                  <a:lnTo>
                    <a:pt x="116776" y="19900"/>
                  </a:lnTo>
                  <a:lnTo>
                    <a:pt x="116776" y="67183"/>
                  </a:lnTo>
                  <a:lnTo>
                    <a:pt x="146177" y="67183"/>
                  </a:lnTo>
                  <a:close/>
                </a:path>
                <a:path w="168275" h="111759">
                  <a:moveTo>
                    <a:pt x="168021" y="104381"/>
                  </a:moveTo>
                  <a:lnTo>
                    <a:pt x="166687" y="93052"/>
                  </a:lnTo>
                  <a:lnTo>
                    <a:pt x="162026" y="88925"/>
                  </a:lnTo>
                  <a:lnTo>
                    <a:pt x="97612" y="89369"/>
                  </a:lnTo>
                  <a:lnTo>
                    <a:pt x="17576" y="88836"/>
                  </a:lnTo>
                  <a:lnTo>
                    <a:pt x="5854" y="89077"/>
                  </a:lnTo>
                  <a:lnTo>
                    <a:pt x="0" y="96037"/>
                  </a:lnTo>
                  <a:lnTo>
                    <a:pt x="3962" y="107607"/>
                  </a:lnTo>
                  <a:lnTo>
                    <a:pt x="9055" y="111226"/>
                  </a:lnTo>
                  <a:lnTo>
                    <a:pt x="155143" y="111226"/>
                  </a:lnTo>
                  <a:lnTo>
                    <a:pt x="159054" y="110896"/>
                  </a:lnTo>
                  <a:lnTo>
                    <a:pt x="164642" y="109499"/>
                  </a:lnTo>
                  <a:lnTo>
                    <a:pt x="168021" y="1043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13760387" y="1851902"/>
            <a:ext cx="4818380" cy="132016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665"/>
              </a:spcBef>
            </a:pPr>
            <a:r>
              <a:rPr sz="2200" b="1" spc="-5" dirty="0">
                <a:solidFill>
                  <a:srgbClr val="F36F21"/>
                </a:solidFill>
                <a:latin typeface="Trebuchet MS"/>
                <a:cs typeface="Trebuchet MS"/>
              </a:rPr>
              <a:t>ИННОВАЦИИ:</a:t>
            </a:r>
            <a:endParaRPr sz="2200">
              <a:latin typeface="Trebuchet MS"/>
              <a:cs typeface="Trebuchet MS"/>
            </a:endParaRPr>
          </a:p>
          <a:p>
            <a:pPr marL="12700" marR="5080">
              <a:lnSpc>
                <a:spcPct val="120200"/>
              </a:lnSpc>
              <a:spcBef>
                <a:spcPts val="55"/>
              </a:spcBef>
            </a:pPr>
            <a:r>
              <a:rPr sz="1200" spc="285" dirty="0">
                <a:solidFill>
                  <a:srgbClr val="6D6E71"/>
                </a:solidFill>
                <a:latin typeface="Arial"/>
                <a:cs typeface="Arial"/>
              </a:rPr>
              <a:t>Ãðóïïà </a:t>
            </a:r>
            <a:r>
              <a:rPr sz="1200" spc="400" dirty="0">
                <a:solidFill>
                  <a:srgbClr val="6D6E71"/>
                </a:solidFill>
                <a:latin typeface="Arial"/>
                <a:cs typeface="Arial"/>
              </a:rPr>
              <a:t>êîìïàíèé </a:t>
            </a:r>
            <a:r>
              <a:rPr sz="1200" spc="280" dirty="0">
                <a:solidFill>
                  <a:srgbClr val="6D6E71"/>
                </a:solidFill>
                <a:latin typeface="Arial"/>
                <a:cs typeface="Arial"/>
              </a:rPr>
              <a:t>«Òóðáóëåíòíîñòü-ÄÎÍ» </a:t>
            </a:r>
            <a:r>
              <a:rPr sz="1200" spc="325" dirty="0">
                <a:solidFill>
                  <a:srgbClr val="6D6E71"/>
                </a:solidFill>
                <a:latin typeface="Arial"/>
                <a:cs typeface="Arial"/>
              </a:rPr>
              <a:t>ýòî  </a:t>
            </a:r>
            <a:r>
              <a:rPr sz="1200" spc="390" dirty="0">
                <a:solidFill>
                  <a:srgbClr val="6D6E71"/>
                </a:solidFill>
                <a:latin typeface="Arial"/>
                <a:cs typeface="Arial"/>
              </a:rPr>
              <a:t>ñîâðåìåííîå </a:t>
            </a:r>
            <a:r>
              <a:rPr sz="1200" spc="295" dirty="0">
                <a:solidFill>
                  <a:srgbClr val="6D6E71"/>
                </a:solidFill>
                <a:latin typeface="Arial"/>
                <a:cs typeface="Arial"/>
              </a:rPr>
              <a:t>ïðåäïðèÿòèå </a:t>
            </a:r>
            <a:r>
              <a:rPr sz="1200" spc="225" dirty="0">
                <a:solidFill>
                  <a:srgbClr val="6D6E71"/>
                </a:solidFill>
                <a:latin typeface="Arial"/>
                <a:cs typeface="Arial"/>
              </a:rPr>
              <a:t>ðàçâèòèå </a:t>
            </a:r>
            <a:r>
              <a:rPr sz="1200" spc="330" dirty="0">
                <a:solidFill>
                  <a:srgbClr val="6D6E71"/>
                </a:solidFill>
                <a:latin typeface="Arial"/>
                <a:cs typeface="Arial"/>
              </a:rPr>
              <a:t>êîòîðîãî  </a:t>
            </a:r>
            <a:r>
              <a:rPr sz="1200" spc="204" dirty="0">
                <a:solidFill>
                  <a:srgbClr val="6D6E71"/>
                </a:solidFill>
                <a:latin typeface="Arial"/>
                <a:cs typeface="Arial"/>
              </a:rPr>
              <a:t>áàçèðóåòñÿ</a:t>
            </a:r>
            <a:r>
              <a:rPr sz="1200" spc="6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200" spc="390" dirty="0">
                <a:solidFill>
                  <a:srgbClr val="6D6E71"/>
                </a:solidFill>
                <a:latin typeface="Arial"/>
                <a:cs typeface="Arial"/>
              </a:rPr>
              <a:t>íà</a:t>
            </a:r>
            <a:r>
              <a:rPr sz="1200" spc="6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200" spc="415" dirty="0">
                <a:solidFill>
                  <a:srgbClr val="6D6E71"/>
                </a:solidFill>
                <a:latin typeface="Arial"/>
                <a:cs typeface="Arial"/>
              </a:rPr>
              <a:t>íåïðåðûâíîì</a:t>
            </a:r>
            <a:r>
              <a:rPr sz="1200" spc="6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200" spc="310" dirty="0">
                <a:solidFill>
                  <a:srgbClr val="6D6E71"/>
                </a:solidFill>
                <a:latin typeface="Arial"/>
                <a:cs typeface="Arial"/>
              </a:rPr>
              <a:t>ïðîöåññå</a:t>
            </a:r>
            <a:r>
              <a:rPr sz="1200" spc="6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200" spc="315" dirty="0">
                <a:solidFill>
                  <a:srgbClr val="6D6E71"/>
                </a:solidFill>
                <a:latin typeface="Arial"/>
                <a:cs typeface="Arial"/>
              </a:rPr>
              <a:t>âíåäðåíèÿ  </a:t>
            </a:r>
            <a:r>
              <a:rPr sz="1200" spc="245" dirty="0">
                <a:solidFill>
                  <a:srgbClr val="6D6E71"/>
                </a:solidFill>
                <a:latin typeface="Arial"/>
                <a:cs typeface="Arial"/>
              </a:rPr>
              <a:t>è </a:t>
            </a:r>
            <a:r>
              <a:rPr sz="1200" spc="325" dirty="0">
                <a:solidFill>
                  <a:srgbClr val="6D6E71"/>
                </a:solidFill>
                <a:latin typeface="Arial"/>
                <a:cs typeface="Arial"/>
              </a:rPr>
              <a:t>ñîâåðøåíñòâîâàíèÿ</a:t>
            </a:r>
            <a:r>
              <a:rPr sz="1200" spc="-14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200" spc="305" dirty="0">
                <a:solidFill>
                  <a:srgbClr val="6D6E71"/>
                </a:solidFill>
                <a:latin typeface="Arial"/>
                <a:cs typeface="Arial"/>
              </a:rPr>
              <a:t>èííîâàöèé.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3774994" y="3750654"/>
            <a:ext cx="5213985" cy="167640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770"/>
              </a:spcBef>
            </a:pPr>
            <a:r>
              <a:rPr sz="2200" b="1" spc="-40" dirty="0">
                <a:solidFill>
                  <a:srgbClr val="6D6E71"/>
                </a:solidFill>
                <a:latin typeface="Trebuchet MS"/>
                <a:cs typeface="Trebuchet MS"/>
              </a:rPr>
              <a:t>НАУКОЕМКОСТЬ:</a:t>
            </a:r>
            <a:endParaRPr sz="2200">
              <a:latin typeface="Trebuchet MS"/>
              <a:cs typeface="Trebuchet MS"/>
            </a:endParaRPr>
          </a:p>
          <a:p>
            <a:pPr marL="12700" marR="5080">
              <a:lnSpc>
                <a:spcPct val="108800"/>
              </a:lnSpc>
              <a:spcBef>
                <a:spcPts val="275"/>
              </a:spcBef>
            </a:pPr>
            <a:r>
              <a:rPr sz="1200" spc="340" dirty="0">
                <a:solidFill>
                  <a:srgbClr val="6D6E71"/>
                </a:solidFill>
                <a:latin typeface="Arial"/>
                <a:cs typeface="Arial"/>
              </a:rPr>
              <a:t>Ñîáñòâåííîå </a:t>
            </a:r>
            <a:r>
              <a:rPr sz="1200" spc="260" dirty="0">
                <a:solidFill>
                  <a:srgbClr val="6D6E71"/>
                </a:solidFill>
                <a:latin typeface="Arial"/>
                <a:cs typeface="Arial"/>
              </a:rPr>
              <a:t>êîíñòðóêòîðñêîå </a:t>
            </a:r>
            <a:r>
              <a:rPr sz="1200" spc="350" dirty="0">
                <a:solidFill>
                  <a:srgbClr val="6D6E71"/>
                </a:solidFill>
                <a:latin typeface="Arial"/>
                <a:cs typeface="Arial"/>
              </a:rPr>
              <a:t>áþðî </a:t>
            </a:r>
            <a:r>
              <a:rPr sz="1200" spc="345" dirty="0">
                <a:solidFill>
                  <a:srgbClr val="6D6E71"/>
                </a:solidFill>
                <a:latin typeface="Arial"/>
                <a:cs typeface="Arial"/>
              </a:rPr>
              <a:t>ïîçâîëÿåò  </a:t>
            </a:r>
            <a:r>
              <a:rPr sz="1200" spc="265" dirty="0">
                <a:solidFill>
                  <a:srgbClr val="6D6E71"/>
                </a:solidFill>
                <a:latin typeface="Arial"/>
                <a:cs typeface="Arial"/>
              </a:rPr>
              <a:t>ðåøàòü </a:t>
            </a:r>
            <a:r>
              <a:rPr sz="1200" spc="290" dirty="0">
                <a:solidFill>
                  <a:srgbClr val="6D6E71"/>
                </a:solidFill>
                <a:latin typeface="Arial"/>
                <a:cs typeface="Arial"/>
              </a:rPr>
              <a:t>ïåðñïåêòèâíåå </a:t>
            </a:r>
            <a:r>
              <a:rPr sz="1200" spc="240" dirty="0">
                <a:solidFill>
                  <a:srgbClr val="6D6E71"/>
                </a:solidFill>
                <a:latin typeface="Arial"/>
                <a:cs typeface="Arial"/>
              </a:rPr>
              <a:t>çàäà÷è </a:t>
            </a:r>
            <a:r>
              <a:rPr sz="1200" spc="245" dirty="0">
                <a:solidFill>
                  <a:srgbClr val="6D6E71"/>
                </a:solidFill>
                <a:latin typeface="Arial"/>
                <a:cs typeface="Arial"/>
              </a:rPr>
              <a:t>è </a:t>
            </a:r>
            <a:r>
              <a:rPr sz="1200" spc="335" dirty="0">
                <a:solidFill>
                  <a:srgbClr val="6D6E71"/>
                </a:solidFill>
                <a:latin typeface="Arial"/>
                <a:cs typeface="Arial"/>
              </a:rPr>
              <a:t>ïðîâîäèòü  </a:t>
            </a:r>
            <a:r>
              <a:rPr sz="1200" spc="270" dirty="0">
                <a:solidFill>
                  <a:srgbClr val="6D6E71"/>
                </a:solidFill>
                <a:latin typeface="Arial"/>
                <a:cs typeface="Arial"/>
              </a:rPr>
              <a:t>íàó÷íîèññëåäîâàòåëüñêèå </a:t>
            </a:r>
            <a:r>
              <a:rPr sz="1200" spc="245" dirty="0">
                <a:solidFill>
                  <a:srgbClr val="6D6E71"/>
                </a:solidFill>
                <a:latin typeface="Arial"/>
                <a:cs typeface="Arial"/>
              </a:rPr>
              <a:t>è</a:t>
            </a:r>
            <a:r>
              <a:rPr sz="1200" spc="-204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200" spc="300" dirty="0">
                <a:solidFill>
                  <a:srgbClr val="6D6E71"/>
                </a:solidFill>
                <a:latin typeface="Arial"/>
                <a:cs typeface="Arial"/>
              </a:rPr>
              <a:t>îïûòíî-êîíñòðóêòîðñêèå  </a:t>
            </a:r>
            <a:r>
              <a:rPr sz="1200" spc="295" dirty="0">
                <a:solidFill>
                  <a:srgbClr val="6D6E71"/>
                </a:solidFill>
                <a:latin typeface="Arial"/>
                <a:cs typeface="Arial"/>
              </a:rPr>
              <a:t>ðàáîòû </a:t>
            </a:r>
            <a:r>
              <a:rPr sz="1200" spc="245" dirty="0">
                <a:solidFill>
                  <a:srgbClr val="6D6E71"/>
                </a:solidFill>
                <a:latin typeface="Arial"/>
                <a:cs typeface="Arial"/>
              </a:rPr>
              <a:t>â </a:t>
            </a:r>
            <a:r>
              <a:rPr sz="1200" spc="229" dirty="0">
                <a:solidFill>
                  <a:srgbClr val="6D6E71"/>
                </a:solidFill>
                <a:latin typeface="Arial"/>
                <a:cs typeface="Arial"/>
              </a:rPr>
              <a:t>öåëÿõ </a:t>
            </a:r>
            <a:r>
              <a:rPr sz="1200" spc="325" dirty="0">
                <a:solidFill>
                  <a:srgbClr val="6D6E71"/>
                </a:solidFill>
                <a:latin typeface="Arial"/>
                <a:cs typeface="Arial"/>
              </a:rPr>
              <a:t>ïîëó÷åíèÿ </a:t>
            </a:r>
            <a:r>
              <a:rPr sz="1200" spc="265" dirty="0">
                <a:solidFill>
                  <a:srgbClr val="6D6E71"/>
                </a:solidFill>
                <a:latin typeface="Arial"/>
                <a:cs typeface="Arial"/>
              </a:rPr>
              <a:t>ïðîäóêòà </a:t>
            </a:r>
            <a:r>
              <a:rPr sz="1200" spc="245" dirty="0">
                <a:solidFill>
                  <a:srgbClr val="6D6E71"/>
                </a:solidFill>
                <a:latin typeface="Arial"/>
                <a:cs typeface="Arial"/>
              </a:rPr>
              <a:t>è </a:t>
            </a:r>
            <a:r>
              <a:rPr sz="1200" spc="295" dirty="0">
                <a:solidFill>
                  <a:srgbClr val="6D6E71"/>
                </a:solidFill>
                <a:latin typeface="Arial"/>
                <a:cs typeface="Arial"/>
              </a:rPr>
              <a:t>òåõíîëîãèé </a:t>
            </a:r>
            <a:r>
              <a:rPr sz="1200" spc="215" dirty="0">
                <a:solidFill>
                  <a:srgbClr val="6D6E71"/>
                </a:solidFill>
                <a:latin typeface="Arial"/>
                <a:cs typeface="Arial"/>
              </a:rPr>
              <a:t>ñ  </a:t>
            </a:r>
            <a:r>
              <a:rPr sz="1200" spc="315" dirty="0">
                <a:solidFill>
                  <a:srgbClr val="6D6E71"/>
                </a:solidFill>
                <a:latin typeface="Arial"/>
                <a:cs typeface="Arial"/>
              </a:rPr>
              <a:t>ó÷åòîì </a:t>
            </a:r>
            <a:r>
              <a:rPr sz="1200" spc="290" dirty="0">
                <a:solidFill>
                  <a:srgbClr val="6D6E71"/>
                </a:solidFill>
                <a:latin typeface="Arial"/>
                <a:cs typeface="Arial"/>
              </a:rPr>
              <a:t>òðåáîâàíèé </a:t>
            </a:r>
            <a:r>
              <a:rPr sz="1200" spc="235" dirty="0">
                <a:solidFill>
                  <a:srgbClr val="6D6E71"/>
                </a:solidFill>
                <a:latin typeface="Arial"/>
                <a:cs typeface="Arial"/>
              </a:rPr>
              <a:t>ðûíêà, </a:t>
            </a:r>
            <a:r>
              <a:rPr sz="1200" spc="210" dirty="0">
                <a:solidFill>
                  <a:srgbClr val="6D6E71"/>
                </a:solidFill>
                <a:latin typeface="Arial"/>
                <a:cs typeface="Arial"/>
              </a:rPr>
              <a:t>à </a:t>
            </a:r>
            <a:r>
              <a:rPr sz="1200" spc="165" dirty="0">
                <a:solidFill>
                  <a:srgbClr val="6D6E71"/>
                </a:solidFill>
                <a:latin typeface="Arial"/>
                <a:cs typeface="Arial"/>
              </a:rPr>
              <a:t>òàêæå </a:t>
            </a:r>
            <a:r>
              <a:rPr sz="1200" spc="395" dirty="0">
                <a:solidFill>
                  <a:srgbClr val="6D6E71"/>
                </a:solidFill>
                <a:latin typeface="Arial"/>
                <a:cs typeface="Arial"/>
              </a:rPr>
              <a:t>ïîçâîëÿþùèå  </a:t>
            </a:r>
            <a:r>
              <a:rPr sz="1200" spc="275" dirty="0">
                <a:solidFill>
                  <a:srgbClr val="6D6E71"/>
                </a:solidFill>
                <a:latin typeface="Arial"/>
                <a:cs typeface="Arial"/>
              </a:rPr>
              <a:t>ïîëó÷èòü</a:t>
            </a:r>
            <a:r>
              <a:rPr sz="1200" spc="55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200" spc="295" dirty="0">
                <a:solidFill>
                  <a:srgbClr val="6D6E71"/>
                </a:solidFill>
                <a:latin typeface="Arial"/>
                <a:cs typeface="Arial"/>
              </a:rPr>
              <a:t>íàó÷íóþ</a:t>
            </a:r>
            <a:r>
              <a:rPr sz="1200" spc="55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200" spc="190" dirty="0">
                <a:solidFill>
                  <a:srgbClr val="6D6E71"/>
                </a:solidFill>
                <a:latin typeface="Arial"/>
                <a:cs typeface="Arial"/>
              </a:rPr>
              <a:t>áàçó</a:t>
            </a:r>
            <a:r>
              <a:rPr sz="1200" spc="55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200" spc="285" dirty="0">
                <a:solidFill>
                  <a:srgbClr val="6D6E71"/>
                </a:solidFill>
                <a:latin typeface="Arial"/>
                <a:cs typeface="Arial"/>
              </a:rPr>
              <a:t>äëÿ</a:t>
            </a:r>
            <a:r>
              <a:rPr sz="1200" spc="55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200" spc="190" dirty="0">
                <a:solidFill>
                  <a:srgbClr val="6D6E71"/>
                </a:solidFill>
                <a:latin typeface="Arial"/>
                <a:cs typeface="Arial"/>
              </a:rPr>
              <a:t>ðàçâèòèÿ.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3774994" y="5886057"/>
            <a:ext cx="4655820" cy="16383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3495">
              <a:lnSpc>
                <a:spcPts val="2605"/>
              </a:lnSpc>
              <a:spcBef>
                <a:spcPts val="125"/>
              </a:spcBef>
            </a:pPr>
            <a:r>
              <a:rPr sz="2200" b="1" spc="-20" dirty="0">
                <a:solidFill>
                  <a:srgbClr val="F36F21"/>
                </a:solidFill>
                <a:latin typeface="Trebuchet MS"/>
                <a:cs typeface="Trebuchet MS"/>
              </a:rPr>
              <a:t>ИМПОРТОЗАМЕЩЕНИЕ: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ts val="1405"/>
              </a:lnSpc>
            </a:pPr>
            <a:r>
              <a:rPr sz="1200" spc="340" dirty="0">
                <a:solidFill>
                  <a:srgbClr val="6D6E71"/>
                </a:solidFill>
                <a:latin typeface="Arial"/>
                <a:cs typeface="Arial"/>
              </a:rPr>
              <a:t>Èñïîëüçîâàíèå</a:t>
            </a:r>
            <a:r>
              <a:rPr sz="1200" spc="65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200" spc="245" dirty="0">
                <a:solidFill>
                  <a:srgbClr val="6D6E71"/>
                </a:solidFill>
                <a:latin typeface="Arial"/>
                <a:cs typeface="Arial"/>
              </a:rPr>
              <a:t>â</a:t>
            </a:r>
            <a:r>
              <a:rPr sz="1200" spc="65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200" spc="220" dirty="0">
                <a:solidFill>
                  <a:srgbClr val="6D6E71"/>
                </a:solidFill>
                <a:latin typeface="Arial"/>
                <a:cs typeface="Arial"/>
              </a:rPr>
              <a:t>ðàçðàáîòêàõ</a:t>
            </a:r>
            <a:r>
              <a:rPr sz="1200" spc="65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200" spc="295" dirty="0">
                <a:solidFill>
                  <a:srgbClr val="6D6E71"/>
                </a:solidFill>
                <a:latin typeface="Arial"/>
                <a:cs typeface="Arial"/>
              </a:rPr>
              <a:t>îòå÷åñòâåííûõ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20200"/>
              </a:lnSpc>
            </a:pPr>
            <a:r>
              <a:rPr sz="1200" spc="295" dirty="0">
                <a:solidFill>
                  <a:srgbClr val="6D6E71"/>
                </a:solidFill>
                <a:latin typeface="Arial"/>
                <a:cs typeface="Arial"/>
              </a:rPr>
              <a:t>òåõíîëîãèé </a:t>
            </a:r>
            <a:r>
              <a:rPr sz="1200" spc="245" dirty="0">
                <a:solidFill>
                  <a:srgbClr val="6D6E71"/>
                </a:solidFill>
                <a:latin typeface="Arial"/>
                <a:cs typeface="Arial"/>
              </a:rPr>
              <a:t>è </a:t>
            </a:r>
            <a:r>
              <a:rPr sz="1200" spc="305" dirty="0">
                <a:solidFill>
                  <a:srgbClr val="6D6E71"/>
                </a:solidFill>
                <a:latin typeface="Arial"/>
                <a:cs typeface="Arial"/>
              </a:rPr>
              <a:t>ìàòåðèàëîâ </a:t>
            </a:r>
            <a:r>
              <a:rPr sz="1200" spc="370" dirty="0">
                <a:solidFill>
                  <a:srgbClr val="6D6E71"/>
                </a:solidFill>
                <a:latin typeface="Arial"/>
                <a:cs typeface="Arial"/>
              </a:rPr>
              <a:t>ïîçâîëÿþò </a:t>
            </a:r>
            <a:r>
              <a:rPr sz="1200" spc="265" dirty="0">
                <a:solidFill>
                  <a:srgbClr val="6D6E71"/>
                </a:solidFill>
                <a:latin typeface="Arial"/>
                <a:cs typeface="Arial"/>
              </a:rPr>
              <a:t>ðåøàòü  </a:t>
            </a:r>
            <a:r>
              <a:rPr sz="1200" spc="240" dirty="0">
                <a:solidFill>
                  <a:srgbClr val="6D6E71"/>
                </a:solidFill>
                <a:latin typeface="Arial"/>
                <a:cs typeface="Arial"/>
              </a:rPr>
              <a:t>çàäà÷è </a:t>
            </a:r>
            <a:r>
              <a:rPr sz="1200" spc="405" dirty="0">
                <a:solidFill>
                  <a:srgbClr val="6D6E71"/>
                </a:solidFill>
                <a:latin typeface="Arial"/>
                <a:cs typeface="Arial"/>
              </a:rPr>
              <a:t>èìïîðòîçàìåùåíèÿ </a:t>
            </a:r>
            <a:r>
              <a:rPr sz="1200" spc="245" dirty="0">
                <a:solidFill>
                  <a:srgbClr val="6D6E71"/>
                </a:solidFill>
                <a:latin typeface="Arial"/>
                <a:cs typeface="Arial"/>
              </a:rPr>
              <a:t>â </a:t>
            </a:r>
            <a:r>
              <a:rPr sz="1200" spc="260" dirty="0">
                <a:solidFill>
                  <a:srgbClr val="6D6E71"/>
                </a:solidFill>
                <a:latin typeface="Arial"/>
                <a:cs typeface="Arial"/>
              </a:rPr>
              <a:t>ñîîòâåòñòâèè </a:t>
            </a:r>
            <a:r>
              <a:rPr sz="1200" spc="215" dirty="0">
                <a:solidFill>
                  <a:srgbClr val="6D6E71"/>
                </a:solidFill>
                <a:latin typeface="Arial"/>
                <a:cs typeface="Arial"/>
              </a:rPr>
              <a:t>ñ  </a:t>
            </a:r>
            <a:r>
              <a:rPr sz="1200" spc="400" dirty="0">
                <a:solidFill>
                  <a:srgbClr val="6D6E71"/>
                </a:solidFill>
                <a:latin typeface="Arial"/>
                <a:cs typeface="Arial"/>
              </a:rPr>
              <a:t>ïðîãðàììîé </a:t>
            </a:r>
            <a:r>
              <a:rPr sz="1200" spc="300" dirty="0">
                <a:solidFill>
                  <a:srgbClr val="6D6E71"/>
                </a:solidFill>
                <a:latin typeface="Arial"/>
                <a:cs typeface="Arial"/>
              </a:rPr>
              <a:t>ïðåçèäåíòà </a:t>
            </a:r>
            <a:r>
              <a:rPr sz="1200" spc="160" dirty="0">
                <a:solidFill>
                  <a:srgbClr val="6D6E71"/>
                </a:solidFill>
                <a:latin typeface="Arial"/>
                <a:cs typeface="Arial"/>
              </a:rPr>
              <a:t>ÐÔ, </a:t>
            </a:r>
            <a:r>
              <a:rPr sz="1200" spc="295" dirty="0">
                <a:solidFill>
                  <a:srgbClr val="6D6E71"/>
                </a:solidFill>
                <a:latin typeface="Arial"/>
                <a:cs typeface="Arial"/>
              </a:rPr>
              <a:t>÷òî </a:t>
            </a:r>
            <a:r>
              <a:rPr sz="1200" spc="270" dirty="0">
                <a:solidFill>
                  <a:srgbClr val="6D6E71"/>
                </a:solidFill>
                <a:latin typeface="Arial"/>
                <a:cs typeface="Arial"/>
              </a:rPr>
              <a:t>îáåñïå÷èâàåò  </a:t>
            </a:r>
            <a:r>
              <a:rPr sz="1200" spc="185" dirty="0">
                <a:solidFill>
                  <a:srgbClr val="6D6E71"/>
                </a:solidFill>
                <a:latin typeface="Arial"/>
                <a:cs typeface="Arial"/>
              </a:rPr>
              <a:t>ñòðàòåãè÷åñêóþ</a:t>
            </a:r>
            <a:r>
              <a:rPr sz="1200" spc="55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200" spc="265" dirty="0">
                <a:solidFill>
                  <a:srgbClr val="6D6E71"/>
                </a:solidFill>
                <a:latin typeface="Arial"/>
                <a:cs typeface="Arial"/>
              </a:rPr>
              <a:t>ñòàáèëüíîñòü</a:t>
            </a:r>
            <a:r>
              <a:rPr sz="1200" spc="55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200" spc="245" dirty="0">
                <a:solidFill>
                  <a:srgbClr val="6D6E71"/>
                </a:solidFill>
                <a:latin typeface="Arial"/>
                <a:cs typeface="Arial"/>
              </a:rPr>
              <a:t>è</a:t>
            </a:r>
            <a:r>
              <a:rPr sz="1200" spc="55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200" spc="310" dirty="0">
                <a:solidFill>
                  <a:srgbClr val="6D6E71"/>
                </a:solidFill>
                <a:latin typeface="Arial"/>
                <a:cs typeface="Arial"/>
              </a:rPr>
              <a:t>íåçàâèñèìîñòü  </a:t>
            </a:r>
            <a:r>
              <a:rPr sz="1200" spc="295" dirty="0">
                <a:solidFill>
                  <a:srgbClr val="6D6E71"/>
                </a:solidFill>
                <a:latin typeface="Arial"/>
                <a:cs typeface="Arial"/>
              </a:rPr>
              <a:t>ïðåäïðèÿòèÿ </a:t>
            </a:r>
            <a:r>
              <a:rPr sz="1200" spc="285" dirty="0">
                <a:solidFill>
                  <a:srgbClr val="6D6E71"/>
                </a:solidFill>
                <a:latin typeface="Arial"/>
                <a:cs typeface="Arial"/>
              </a:rPr>
              <a:t>äëÿ</a:t>
            </a:r>
            <a:r>
              <a:rPr sz="1200" spc="-19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200" spc="210" dirty="0">
                <a:solidFill>
                  <a:srgbClr val="6D6E71"/>
                </a:solidFill>
                <a:latin typeface="Arial"/>
                <a:cs typeface="Arial"/>
              </a:rPr>
              <a:t>çàêàç÷èêîâ.</a:t>
            </a:r>
            <a:endParaRPr sz="12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3775844" y="7999455"/>
            <a:ext cx="4814570" cy="157670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2200" b="1" spc="-25" dirty="0">
                <a:solidFill>
                  <a:srgbClr val="6D6E71"/>
                </a:solidFill>
                <a:latin typeface="Trebuchet MS"/>
                <a:cs typeface="Trebuchet MS"/>
              </a:rPr>
              <a:t>ИНДИВИДУАЛЬНЫЕ</a:t>
            </a:r>
            <a:r>
              <a:rPr sz="2200" b="1" spc="-229" dirty="0">
                <a:solidFill>
                  <a:srgbClr val="6D6E71"/>
                </a:solidFill>
                <a:latin typeface="Trebuchet MS"/>
                <a:cs typeface="Trebuchet MS"/>
              </a:rPr>
              <a:t> </a:t>
            </a:r>
            <a:r>
              <a:rPr sz="2200" b="1" spc="-60" dirty="0">
                <a:solidFill>
                  <a:srgbClr val="6D6E71"/>
                </a:solidFill>
                <a:latin typeface="Trebuchet MS"/>
                <a:cs typeface="Trebuchet MS"/>
              </a:rPr>
              <a:t>РАЗРАБОТКИ:</a:t>
            </a:r>
            <a:endParaRPr sz="2200">
              <a:latin typeface="Trebuchet MS"/>
              <a:cs typeface="Trebuchet MS"/>
            </a:endParaRPr>
          </a:p>
          <a:p>
            <a:pPr marL="22860" marR="24130">
              <a:lnSpc>
                <a:spcPct val="120200"/>
              </a:lnSpc>
              <a:spcBef>
                <a:spcPts val="155"/>
              </a:spcBef>
            </a:pPr>
            <a:r>
              <a:rPr sz="1200" spc="375" dirty="0">
                <a:solidFill>
                  <a:srgbClr val="6D6E71"/>
                </a:solidFill>
                <a:latin typeface="Arial"/>
                <a:cs typeface="Arial"/>
              </a:rPr>
              <a:t>Áîëüøîé</a:t>
            </a:r>
            <a:r>
              <a:rPr sz="1200" spc="55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200" spc="430" dirty="0">
                <a:solidFill>
                  <a:srgbClr val="6D6E71"/>
                </a:solidFill>
                <a:latin typeface="Arial"/>
                <a:cs typeface="Arial"/>
              </a:rPr>
              <a:t>îïûò</a:t>
            </a:r>
            <a:r>
              <a:rPr sz="1200" spc="55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200" spc="395" dirty="0">
                <a:solidFill>
                  <a:srgbClr val="6D6E71"/>
                </a:solidFill>
                <a:latin typeface="Arial"/>
                <a:cs typeface="Arial"/>
              </a:rPr>
              <a:t>âûïîëíåíèÿ</a:t>
            </a:r>
            <a:r>
              <a:rPr sz="1200" spc="55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200" spc="315" dirty="0">
                <a:solidFill>
                  <a:srgbClr val="6D6E71"/>
                </a:solidFill>
                <a:latin typeface="Arial"/>
                <a:cs typeface="Arial"/>
              </a:rPr>
              <a:t>ñïåöèàëèçèðîâàííûõ  </a:t>
            </a:r>
            <a:r>
              <a:rPr sz="1200" spc="270" dirty="0">
                <a:solidFill>
                  <a:srgbClr val="6D6E71"/>
                </a:solidFill>
                <a:latin typeface="Arial"/>
                <a:cs typeface="Arial"/>
              </a:rPr>
              <a:t>çàêàçîâ </a:t>
            </a:r>
            <a:r>
              <a:rPr sz="1200" spc="245" dirty="0">
                <a:solidFill>
                  <a:srgbClr val="6D6E71"/>
                </a:solidFill>
                <a:latin typeface="Arial"/>
                <a:cs typeface="Arial"/>
              </a:rPr>
              <a:t>è </a:t>
            </a:r>
            <a:r>
              <a:rPr sz="1200" spc="275" dirty="0">
                <a:solidFill>
                  <a:srgbClr val="6D6E71"/>
                </a:solidFill>
                <a:latin typeface="Arial"/>
                <a:cs typeface="Arial"/>
              </a:rPr>
              <a:t>íàëè÷èå óíèêàëüíûõ </a:t>
            </a:r>
            <a:r>
              <a:rPr sz="1200" spc="350" dirty="0">
                <a:solidFill>
                  <a:srgbClr val="6D6E71"/>
                </a:solidFill>
                <a:latin typeface="Arial"/>
                <a:cs typeface="Arial"/>
              </a:rPr>
              <a:t>êîìïåòåíöèé  ïîçâîëÿåò</a:t>
            </a:r>
            <a:endParaRPr sz="1200">
              <a:latin typeface="Arial"/>
              <a:cs typeface="Arial"/>
            </a:endParaRPr>
          </a:p>
          <a:p>
            <a:pPr marL="22860" marR="5080">
              <a:lnSpc>
                <a:spcPct val="120200"/>
              </a:lnSpc>
            </a:pPr>
            <a:r>
              <a:rPr sz="1200" spc="360" dirty="0">
                <a:solidFill>
                  <a:srgbClr val="6D6E71"/>
                </a:solidFill>
                <a:latin typeface="Arial"/>
                <a:cs typeface="Arial"/>
              </a:rPr>
              <a:t>âûïîëíÿòü</a:t>
            </a:r>
            <a:r>
              <a:rPr sz="1200" spc="55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200" spc="440" dirty="0">
                <a:solidFill>
                  <a:srgbClr val="6D6E71"/>
                </a:solidFill>
                <a:latin typeface="Arial"/>
                <a:cs typeface="Arial"/>
              </a:rPr>
              <a:t>ÍÈÎÊÐ</a:t>
            </a:r>
            <a:r>
              <a:rPr sz="1200" spc="65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200" spc="560" dirty="0">
                <a:solidFill>
                  <a:srgbClr val="6D6E71"/>
                </a:solidFill>
                <a:latin typeface="Arial"/>
                <a:cs typeface="Arial"/>
              </a:rPr>
              <a:t>ïî</a:t>
            </a:r>
            <a:r>
              <a:rPr sz="1200" spc="55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200" spc="330" dirty="0">
                <a:solidFill>
                  <a:srgbClr val="6D6E71"/>
                </a:solidFill>
                <a:latin typeface="Arial"/>
                <a:cs typeface="Arial"/>
              </a:rPr>
              <a:t>èíäèâèäóàëüíûì</a:t>
            </a:r>
            <a:r>
              <a:rPr sz="1200" spc="6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200" spc="290" dirty="0">
                <a:solidFill>
                  <a:srgbClr val="6D6E71"/>
                </a:solidFill>
                <a:latin typeface="Arial"/>
                <a:cs typeface="Arial"/>
              </a:rPr>
              <a:t>çàêàçàì</a:t>
            </a:r>
            <a:r>
              <a:rPr sz="1200" spc="55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200" spc="245" dirty="0">
                <a:solidFill>
                  <a:srgbClr val="6D6E71"/>
                </a:solidFill>
                <a:latin typeface="Arial"/>
                <a:cs typeface="Arial"/>
              </a:rPr>
              <a:t>è  </a:t>
            </a:r>
            <a:r>
              <a:rPr sz="1200" spc="280" dirty="0">
                <a:solidFill>
                  <a:srgbClr val="6D6E71"/>
                </a:solidFill>
                <a:latin typeface="Arial"/>
                <a:cs typeface="Arial"/>
              </a:rPr>
              <a:t>ðàçëè÷íûõ </a:t>
            </a:r>
            <a:r>
              <a:rPr sz="1200" spc="245" dirty="0">
                <a:solidFill>
                  <a:srgbClr val="6D6E71"/>
                </a:solidFill>
                <a:latin typeface="Arial"/>
                <a:cs typeface="Arial"/>
              </a:rPr>
              <a:t>îòðàñëÿõ</a:t>
            </a:r>
            <a:r>
              <a:rPr sz="1200" spc="-17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200" spc="360" dirty="0">
                <a:solidFill>
                  <a:srgbClr val="6D6E71"/>
                </a:solidFill>
                <a:latin typeface="Arial"/>
                <a:cs typeface="Arial"/>
              </a:rPr>
              <a:t>ïðîìûøëåííîñòè..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18"/>
            <a:ext cx="20100744" cy="11293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71" y="5549"/>
            <a:ext cx="20094285" cy="11303007"/>
            <a:chOff x="2471" y="5549"/>
            <a:chExt cx="20094285" cy="11303007"/>
          </a:xfrm>
        </p:grpSpPr>
        <p:sp>
          <p:nvSpPr>
            <p:cNvPr id="3" name="object 3"/>
            <p:cNvSpPr/>
            <p:nvPr/>
          </p:nvSpPr>
          <p:spPr>
            <a:xfrm>
              <a:off x="7219591" y="13790"/>
              <a:ext cx="12877165" cy="11289665"/>
            </a:xfrm>
            <a:custGeom>
              <a:avLst/>
              <a:gdLst/>
              <a:ahLst/>
              <a:cxnLst/>
              <a:rect l="l" t="t" r="r" b="b"/>
              <a:pathLst>
                <a:path w="12877165" h="11289665">
                  <a:moveTo>
                    <a:pt x="12876885" y="0"/>
                  </a:moveTo>
                  <a:lnTo>
                    <a:pt x="0" y="0"/>
                  </a:lnTo>
                  <a:lnTo>
                    <a:pt x="0" y="11289289"/>
                  </a:lnTo>
                  <a:lnTo>
                    <a:pt x="12876885" y="11289289"/>
                  </a:lnTo>
                  <a:lnTo>
                    <a:pt x="12876885" y="0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71" y="5549"/>
              <a:ext cx="8757953" cy="1130300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643" y="5581"/>
              <a:ext cx="8757942" cy="113029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851763" y="10615440"/>
              <a:ext cx="1658620" cy="207010"/>
            </a:xfrm>
            <a:custGeom>
              <a:avLst/>
              <a:gdLst/>
              <a:ahLst/>
              <a:cxnLst/>
              <a:rect l="l" t="t" r="r" b="b"/>
              <a:pathLst>
                <a:path w="1658620" h="207009">
                  <a:moveTo>
                    <a:pt x="189255" y="204241"/>
                  </a:moveTo>
                  <a:lnTo>
                    <a:pt x="187083" y="17157"/>
                  </a:lnTo>
                  <a:lnTo>
                    <a:pt x="0" y="19342"/>
                  </a:lnTo>
                  <a:lnTo>
                    <a:pt x="2171" y="206425"/>
                  </a:lnTo>
                  <a:lnTo>
                    <a:pt x="189255" y="204241"/>
                  </a:lnTo>
                  <a:close/>
                </a:path>
                <a:path w="1658620" h="207009">
                  <a:moveTo>
                    <a:pt x="560247" y="199910"/>
                  </a:moveTo>
                  <a:lnTo>
                    <a:pt x="558076" y="12827"/>
                  </a:lnTo>
                  <a:lnTo>
                    <a:pt x="370992" y="15011"/>
                  </a:lnTo>
                  <a:lnTo>
                    <a:pt x="373164" y="202095"/>
                  </a:lnTo>
                  <a:lnTo>
                    <a:pt x="560247" y="199910"/>
                  </a:lnTo>
                  <a:close/>
                </a:path>
                <a:path w="1658620" h="207009">
                  <a:moveTo>
                    <a:pt x="916393" y="195757"/>
                  </a:moveTo>
                  <a:lnTo>
                    <a:pt x="914222" y="8661"/>
                  </a:lnTo>
                  <a:lnTo>
                    <a:pt x="727138" y="10858"/>
                  </a:lnTo>
                  <a:lnTo>
                    <a:pt x="729310" y="197942"/>
                  </a:lnTo>
                  <a:lnTo>
                    <a:pt x="916393" y="195757"/>
                  </a:lnTo>
                  <a:close/>
                </a:path>
                <a:path w="1658620" h="207009">
                  <a:moveTo>
                    <a:pt x="1272552" y="191604"/>
                  </a:moveTo>
                  <a:lnTo>
                    <a:pt x="1270381" y="4508"/>
                  </a:lnTo>
                  <a:lnTo>
                    <a:pt x="1083297" y="6692"/>
                  </a:lnTo>
                  <a:lnTo>
                    <a:pt x="1085469" y="193776"/>
                  </a:lnTo>
                  <a:lnTo>
                    <a:pt x="1272552" y="191604"/>
                  </a:lnTo>
                  <a:close/>
                </a:path>
                <a:path w="1658620" h="207009">
                  <a:moveTo>
                    <a:pt x="1658378" y="187096"/>
                  </a:moveTo>
                  <a:lnTo>
                    <a:pt x="1656207" y="0"/>
                  </a:lnTo>
                  <a:lnTo>
                    <a:pt x="1469123" y="2184"/>
                  </a:lnTo>
                  <a:lnTo>
                    <a:pt x="1471295" y="189268"/>
                  </a:lnTo>
                  <a:lnTo>
                    <a:pt x="1658378" y="187096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871734" y="576632"/>
            <a:ext cx="19232880" cy="10168255"/>
            <a:chOff x="871734" y="576632"/>
            <a:chExt cx="19232880" cy="10168255"/>
          </a:xfrm>
        </p:grpSpPr>
        <p:sp>
          <p:nvSpPr>
            <p:cNvPr id="12" name="object 12"/>
            <p:cNvSpPr/>
            <p:nvPr/>
          </p:nvSpPr>
          <p:spPr>
            <a:xfrm>
              <a:off x="871728" y="794073"/>
              <a:ext cx="4296410" cy="681990"/>
            </a:xfrm>
            <a:custGeom>
              <a:avLst/>
              <a:gdLst/>
              <a:ahLst/>
              <a:cxnLst/>
              <a:rect l="l" t="t" r="r" b="b"/>
              <a:pathLst>
                <a:path w="4296410" h="681990">
                  <a:moveTo>
                    <a:pt x="994587" y="221691"/>
                  </a:moveTo>
                  <a:lnTo>
                    <a:pt x="979589" y="167106"/>
                  </a:lnTo>
                  <a:lnTo>
                    <a:pt x="956678" y="120561"/>
                  </a:lnTo>
                  <a:lnTo>
                    <a:pt x="926744" y="81838"/>
                  </a:lnTo>
                  <a:lnTo>
                    <a:pt x="890676" y="50660"/>
                  </a:lnTo>
                  <a:lnTo>
                    <a:pt x="849363" y="26797"/>
                  </a:lnTo>
                  <a:lnTo>
                    <a:pt x="803706" y="9994"/>
                  </a:lnTo>
                  <a:lnTo>
                    <a:pt x="754583" y="0"/>
                  </a:lnTo>
                  <a:lnTo>
                    <a:pt x="445427" y="0"/>
                  </a:lnTo>
                  <a:lnTo>
                    <a:pt x="445427" y="494233"/>
                  </a:lnTo>
                  <a:lnTo>
                    <a:pt x="563397" y="494233"/>
                  </a:lnTo>
                  <a:lnTo>
                    <a:pt x="563397" y="113893"/>
                  </a:lnTo>
                  <a:lnTo>
                    <a:pt x="752551" y="113893"/>
                  </a:lnTo>
                  <a:lnTo>
                    <a:pt x="797801" y="128130"/>
                  </a:lnTo>
                  <a:lnTo>
                    <a:pt x="833907" y="150507"/>
                  </a:lnTo>
                  <a:lnTo>
                    <a:pt x="860856" y="181013"/>
                  </a:lnTo>
                  <a:lnTo>
                    <a:pt x="878649" y="219659"/>
                  </a:lnTo>
                  <a:lnTo>
                    <a:pt x="878649" y="486105"/>
                  </a:lnTo>
                  <a:lnTo>
                    <a:pt x="854341" y="516826"/>
                  </a:lnTo>
                  <a:lnTo>
                    <a:pt x="790448" y="552907"/>
                  </a:lnTo>
                  <a:lnTo>
                    <a:pt x="750519" y="560819"/>
                  </a:lnTo>
                  <a:lnTo>
                    <a:pt x="378307" y="560882"/>
                  </a:lnTo>
                  <a:lnTo>
                    <a:pt x="378307" y="115938"/>
                  </a:lnTo>
                  <a:lnTo>
                    <a:pt x="368642" y="64071"/>
                  </a:lnTo>
                  <a:lnTo>
                    <a:pt x="345757" y="27457"/>
                  </a:lnTo>
                  <a:lnTo>
                    <a:pt x="309664" y="6096"/>
                  </a:lnTo>
                  <a:lnTo>
                    <a:pt x="260337" y="0"/>
                  </a:lnTo>
                  <a:lnTo>
                    <a:pt x="0" y="2032"/>
                  </a:lnTo>
                  <a:lnTo>
                    <a:pt x="0" y="115938"/>
                  </a:lnTo>
                  <a:lnTo>
                    <a:pt x="262382" y="115938"/>
                  </a:lnTo>
                  <a:lnTo>
                    <a:pt x="262382" y="561352"/>
                  </a:lnTo>
                  <a:lnTo>
                    <a:pt x="270535" y="597077"/>
                  </a:lnTo>
                  <a:lnTo>
                    <a:pt x="287794" y="629500"/>
                  </a:lnTo>
                  <a:lnTo>
                    <a:pt x="316242" y="657847"/>
                  </a:lnTo>
                  <a:lnTo>
                    <a:pt x="357962" y="681367"/>
                  </a:lnTo>
                  <a:lnTo>
                    <a:pt x="740346" y="681367"/>
                  </a:lnTo>
                  <a:lnTo>
                    <a:pt x="795591" y="673976"/>
                  </a:lnTo>
                  <a:lnTo>
                    <a:pt x="844524" y="659942"/>
                  </a:lnTo>
                  <a:lnTo>
                    <a:pt x="887158" y="639267"/>
                  </a:lnTo>
                  <a:lnTo>
                    <a:pt x="923480" y="611949"/>
                  </a:lnTo>
                  <a:lnTo>
                    <a:pt x="953490" y="578002"/>
                  </a:lnTo>
                  <a:lnTo>
                    <a:pt x="977188" y="537413"/>
                  </a:lnTo>
                  <a:lnTo>
                    <a:pt x="994587" y="490181"/>
                  </a:lnTo>
                  <a:lnTo>
                    <a:pt x="994587" y="221691"/>
                  </a:lnTo>
                  <a:close/>
                </a:path>
                <a:path w="4296410" h="681990">
                  <a:moveTo>
                    <a:pt x="1268742" y="25590"/>
                  </a:moveTo>
                  <a:lnTo>
                    <a:pt x="1055281" y="25590"/>
                  </a:lnTo>
                  <a:lnTo>
                    <a:pt x="1055281" y="67221"/>
                  </a:lnTo>
                  <a:lnTo>
                    <a:pt x="1141285" y="67081"/>
                  </a:lnTo>
                  <a:lnTo>
                    <a:pt x="1141247" y="296037"/>
                  </a:lnTo>
                  <a:lnTo>
                    <a:pt x="1182789" y="296037"/>
                  </a:lnTo>
                  <a:lnTo>
                    <a:pt x="1182674" y="67017"/>
                  </a:lnTo>
                  <a:lnTo>
                    <a:pt x="1175169" y="67017"/>
                  </a:lnTo>
                  <a:lnTo>
                    <a:pt x="1182674" y="67005"/>
                  </a:lnTo>
                  <a:lnTo>
                    <a:pt x="1268742" y="67221"/>
                  </a:lnTo>
                  <a:lnTo>
                    <a:pt x="1268742" y="67005"/>
                  </a:lnTo>
                  <a:lnTo>
                    <a:pt x="1268742" y="25590"/>
                  </a:lnTo>
                  <a:close/>
                </a:path>
                <a:path w="4296410" h="681990">
                  <a:moveTo>
                    <a:pt x="1330464" y="636854"/>
                  </a:moveTo>
                  <a:lnTo>
                    <a:pt x="1297889" y="636854"/>
                  </a:lnTo>
                  <a:lnTo>
                    <a:pt x="1297889" y="449186"/>
                  </a:lnTo>
                  <a:lnTo>
                    <a:pt x="1297889" y="408000"/>
                  </a:lnTo>
                  <a:lnTo>
                    <a:pt x="1256334" y="408000"/>
                  </a:lnTo>
                  <a:lnTo>
                    <a:pt x="1256334" y="449186"/>
                  </a:lnTo>
                  <a:lnTo>
                    <a:pt x="1256334" y="636854"/>
                  </a:lnTo>
                  <a:lnTo>
                    <a:pt x="1141006" y="636854"/>
                  </a:lnTo>
                  <a:lnTo>
                    <a:pt x="1141006" y="465772"/>
                  </a:lnTo>
                  <a:lnTo>
                    <a:pt x="1157351" y="449186"/>
                  </a:lnTo>
                  <a:lnTo>
                    <a:pt x="1256334" y="449186"/>
                  </a:lnTo>
                  <a:lnTo>
                    <a:pt x="1256334" y="408000"/>
                  </a:lnTo>
                  <a:lnTo>
                    <a:pt x="1140510" y="408000"/>
                  </a:lnTo>
                  <a:lnTo>
                    <a:pt x="1099464" y="448627"/>
                  </a:lnTo>
                  <a:lnTo>
                    <a:pt x="1099464" y="636854"/>
                  </a:lnTo>
                  <a:lnTo>
                    <a:pt x="1053973" y="636854"/>
                  </a:lnTo>
                  <a:lnTo>
                    <a:pt x="1053973" y="678395"/>
                  </a:lnTo>
                  <a:lnTo>
                    <a:pt x="1330464" y="678395"/>
                  </a:lnTo>
                  <a:lnTo>
                    <a:pt x="1330464" y="636854"/>
                  </a:lnTo>
                  <a:close/>
                </a:path>
                <a:path w="4296410" h="681990">
                  <a:moveTo>
                    <a:pt x="1500390" y="26009"/>
                  </a:moveTo>
                  <a:lnTo>
                    <a:pt x="1458849" y="26009"/>
                  </a:lnTo>
                  <a:lnTo>
                    <a:pt x="1458849" y="140246"/>
                  </a:lnTo>
                  <a:lnTo>
                    <a:pt x="1349857" y="140246"/>
                  </a:lnTo>
                  <a:lnTo>
                    <a:pt x="1328483" y="123253"/>
                  </a:lnTo>
                  <a:lnTo>
                    <a:pt x="1328483" y="26009"/>
                  </a:lnTo>
                  <a:lnTo>
                    <a:pt x="1286929" y="26009"/>
                  </a:lnTo>
                  <a:lnTo>
                    <a:pt x="1286929" y="141846"/>
                  </a:lnTo>
                  <a:lnTo>
                    <a:pt x="1337183" y="181787"/>
                  </a:lnTo>
                  <a:lnTo>
                    <a:pt x="1458849" y="181787"/>
                  </a:lnTo>
                  <a:lnTo>
                    <a:pt x="1458849" y="238518"/>
                  </a:lnTo>
                  <a:lnTo>
                    <a:pt x="1442516" y="254850"/>
                  </a:lnTo>
                  <a:lnTo>
                    <a:pt x="1344815" y="254850"/>
                  </a:lnTo>
                  <a:lnTo>
                    <a:pt x="1320812" y="230847"/>
                  </a:lnTo>
                  <a:lnTo>
                    <a:pt x="1279258" y="248158"/>
                  </a:lnTo>
                  <a:lnTo>
                    <a:pt x="1327975" y="296392"/>
                  </a:lnTo>
                  <a:lnTo>
                    <a:pt x="1459357" y="296392"/>
                  </a:lnTo>
                  <a:lnTo>
                    <a:pt x="1500390" y="255778"/>
                  </a:lnTo>
                  <a:lnTo>
                    <a:pt x="1500390" y="254850"/>
                  </a:lnTo>
                  <a:lnTo>
                    <a:pt x="1500390" y="140246"/>
                  </a:lnTo>
                  <a:lnTo>
                    <a:pt x="1500390" y="26009"/>
                  </a:lnTo>
                  <a:close/>
                </a:path>
                <a:path w="4296410" h="681990">
                  <a:moveTo>
                    <a:pt x="1560957" y="448271"/>
                  </a:moveTo>
                  <a:lnTo>
                    <a:pt x="1519910" y="407631"/>
                  </a:lnTo>
                  <a:lnTo>
                    <a:pt x="1519402" y="407631"/>
                  </a:lnTo>
                  <a:lnTo>
                    <a:pt x="1519402" y="465518"/>
                  </a:lnTo>
                  <a:lnTo>
                    <a:pt x="1519402" y="620255"/>
                  </a:lnTo>
                  <a:lnTo>
                    <a:pt x="1503070" y="636854"/>
                  </a:lnTo>
                  <a:lnTo>
                    <a:pt x="1405382" y="636854"/>
                  </a:lnTo>
                  <a:lnTo>
                    <a:pt x="1389049" y="620255"/>
                  </a:lnTo>
                  <a:lnTo>
                    <a:pt x="1389049" y="465518"/>
                  </a:lnTo>
                  <a:lnTo>
                    <a:pt x="1405382" y="449186"/>
                  </a:lnTo>
                  <a:lnTo>
                    <a:pt x="1503083" y="449186"/>
                  </a:lnTo>
                  <a:lnTo>
                    <a:pt x="1519402" y="465518"/>
                  </a:lnTo>
                  <a:lnTo>
                    <a:pt x="1519402" y="407631"/>
                  </a:lnTo>
                  <a:lnTo>
                    <a:pt x="1388541" y="407631"/>
                  </a:lnTo>
                  <a:lnTo>
                    <a:pt x="1347508" y="448271"/>
                  </a:lnTo>
                  <a:lnTo>
                    <a:pt x="1347508" y="637413"/>
                  </a:lnTo>
                  <a:lnTo>
                    <a:pt x="1388541" y="678040"/>
                  </a:lnTo>
                  <a:lnTo>
                    <a:pt x="1519910" y="678040"/>
                  </a:lnTo>
                  <a:lnTo>
                    <a:pt x="1560957" y="637413"/>
                  </a:lnTo>
                  <a:lnTo>
                    <a:pt x="1560957" y="636854"/>
                  </a:lnTo>
                  <a:lnTo>
                    <a:pt x="1560957" y="449186"/>
                  </a:lnTo>
                  <a:lnTo>
                    <a:pt x="1560957" y="448271"/>
                  </a:lnTo>
                  <a:close/>
                </a:path>
                <a:path w="4296410" h="681990">
                  <a:moveTo>
                    <a:pt x="1737791" y="66255"/>
                  </a:moveTo>
                  <a:lnTo>
                    <a:pt x="1696745" y="25590"/>
                  </a:lnTo>
                  <a:lnTo>
                    <a:pt x="1696237" y="25590"/>
                  </a:lnTo>
                  <a:lnTo>
                    <a:pt x="1696237" y="83515"/>
                  </a:lnTo>
                  <a:lnTo>
                    <a:pt x="1696237" y="123647"/>
                  </a:lnTo>
                  <a:lnTo>
                    <a:pt x="1679905" y="140246"/>
                  </a:lnTo>
                  <a:lnTo>
                    <a:pt x="1565871" y="140246"/>
                  </a:lnTo>
                  <a:lnTo>
                    <a:pt x="1565871" y="83515"/>
                  </a:lnTo>
                  <a:lnTo>
                    <a:pt x="1582216" y="67183"/>
                  </a:lnTo>
                  <a:lnTo>
                    <a:pt x="1679905" y="67183"/>
                  </a:lnTo>
                  <a:lnTo>
                    <a:pt x="1696237" y="83515"/>
                  </a:lnTo>
                  <a:lnTo>
                    <a:pt x="1696237" y="25590"/>
                  </a:lnTo>
                  <a:lnTo>
                    <a:pt x="1565376" y="25590"/>
                  </a:lnTo>
                  <a:lnTo>
                    <a:pt x="1524330" y="66255"/>
                  </a:lnTo>
                  <a:lnTo>
                    <a:pt x="1524330" y="296037"/>
                  </a:lnTo>
                  <a:lnTo>
                    <a:pt x="1565871" y="296037"/>
                  </a:lnTo>
                  <a:lnTo>
                    <a:pt x="1565871" y="181787"/>
                  </a:lnTo>
                  <a:lnTo>
                    <a:pt x="1696821" y="181787"/>
                  </a:lnTo>
                  <a:lnTo>
                    <a:pt x="1737791" y="140817"/>
                  </a:lnTo>
                  <a:lnTo>
                    <a:pt x="1737791" y="140246"/>
                  </a:lnTo>
                  <a:lnTo>
                    <a:pt x="1737791" y="67183"/>
                  </a:lnTo>
                  <a:lnTo>
                    <a:pt x="1737791" y="66255"/>
                  </a:lnTo>
                  <a:close/>
                </a:path>
                <a:path w="4296410" h="681990">
                  <a:moveTo>
                    <a:pt x="1803336" y="407631"/>
                  </a:moveTo>
                  <a:lnTo>
                    <a:pt x="1761782" y="407631"/>
                  </a:lnTo>
                  <a:lnTo>
                    <a:pt x="1761782" y="522249"/>
                  </a:lnTo>
                  <a:lnTo>
                    <a:pt x="1631429" y="522249"/>
                  </a:lnTo>
                  <a:lnTo>
                    <a:pt x="1631429" y="407631"/>
                  </a:lnTo>
                  <a:lnTo>
                    <a:pt x="1589874" y="407631"/>
                  </a:lnTo>
                  <a:lnTo>
                    <a:pt x="1589874" y="678040"/>
                  </a:lnTo>
                  <a:lnTo>
                    <a:pt x="1631429" y="678040"/>
                  </a:lnTo>
                  <a:lnTo>
                    <a:pt x="1631429" y="563791"/>
                  </a:lnTo>
                  <a:lnTo>
                    <a:pt x="1761782" y="563791"/>
                  </a:lnTo>
                  <a:lnTo>
                    <a:pt x="1761782" y="678040"/>
                  </a:lnTo>
                  <a:lnTo>
                    <a:pt x="1803336" y="678040"/>
                  </a:lnTo>
                  <a:lnTo>
                    <a:pt x="1803336" y="563791"/>
                  </a:lnTo>
                  <a:lnTo>
                    <a:pt x="1803336" y="522249"/>
                  </a:lnTo>
                  <a:lnTo>
                    <a:pt x="1803336" y="407631"/>
                  </a:lnTo>
                  <a:close/>
                </a:path>
                <a:path w="4296410" h="681990">
                  <a:moveTo>
                    <a:pt x="1953818" y="591489"/>
                  </a:moveTo>
                  <a:lnTo>
                    <a:pt x="1897176" y="591489"/>
                  </a:lnTo>
                  <a:lnTo>
                    <a:pt x="1897176" y="673976"/>
                  </a:lnTo>
                  <a:lnTo>
                    <a:pt x="1914753" y="673976"/>
                  </a:lnTo>
                  <a:lnTo>
                    <a:pt x="1914753" y="605853"/>
                  </a:lnTo>
                  <a:lnTo>
                    <a:pt x="1953818" y="605853"/>
                  </a:lnTo>
                  <a:lnTo>
                    <a:pt x="1953818" y="591489"/>
                  </a:lnTo>
                  <a:close/>
                </a:path>
                <a:path w="4296410" h="681990">
                  <a:moveTo>
                    <a:pt x="1969452" y="26009"/>
                  </a:moveTo>
                  <a:lnTo>
                    <a:pt x="1790941" y="26009"/>
                  </a:lnTo>
                  <a:lnTo>
                    <a:pt x="1755990" y="64795"/>
                  </a:lnTo>
                  <a:lnTo>
                    <a:pt x="1755990" y="296392"/>
                  </a:lnTo>
                  <a:lnTo>
                    <a:pt x="1928406" y="296392"/>
                  </a:lnTo>
                  <a:lnTo>
                    <a:pt x="1969452" y="255778"/>
                  </a:lnTo>
                  <a:lnTo>
                    <a:pt x="1969452" y="254850"/>
                  </a:lnTo>
                  <a:lnTo>
                    <a:pt x="1969452" y="181787"/>
                  </a:lnTo>
                  <a:lnTo>
                    <a:pt x="1969452" y="181216"/>
                  </a:lnTo>
                  <a:lnTo>
                    <a:pt x="1928469" y="140246"/>
                  </a:lnTo>
                  <a:lnTo>
                    <a:pt x="1927898" y="140246"/>
                  </a:lnTo>
                  <a:lnTo>
                    <a:pt x="1927898" y="198399"/>
                  </a:lnTo>
                  <a:lnTo>
                    <a:pt x="1927898" y="238518"/>
                  </a:lnTo>
                  <a:lnTo>
                    <a:pt x="1911578" y="254850"/>
                  </a:lnTo>
                  <a:lnTo>
                    <a:pt x="1791804" y="254850"/>
                  </a:lnTo>
                  <a:lnTo>
                    <a:pt x="1791804" y="181787"/>
                  </a:lnTo>
                  <a:lnTo>
                    <a:pt x="1911578" y="181787"/>
                  </a:lnTo>
                  <a:lnTo>
                    <a:pt x="1927898" y="198399"/>
                  </a:lnTo>
                  <a:lnTo>
                    <a:pt x="1927898" y="140246"/>
                  </a:lnTo>
                  <a:lnTo>
                    <a:pt x="1791804" y="140246"/>
                  </a:lnTo>
                  <a:lnTo>
                    <a:pt x="1791804" y="83870"/>
                  </a:lnTo>
                  <a:lnTo>
                    <a:pt x="1808137" y="67538"/>
                  </a:lnTo>
                  <a:lnTo>
                    <a:pt x="1969452" y="67538"/>
                  </a:lnTo>
                  <a:lnTo>
                    <a:pt x="1969452" y="26009"/>
                  </a:lnTo>
                  <a:close/>
                </a:path>
                <a:path w="4296410" h="681990">
                  <a:moveTo>
                    <a:pt x="2120328" y="617207"/>
                  </a:moveTo>
                  <a:lnTo>
                    <a:pt x="2118118" y="606844"/>
                  </a:lnTo>
                  <a:lnTo>
                    <a:pt x="2117369" y="605853"/>
                  </a:lnTo>
                  <a:lnTo>
                    <a:pt x="2111972" y="598703"/>
                  </a:lnTo>
                  <a:lnTo>
                    <a:pt x="2102751" y="593509"/>
                  </a:lnTo>
                  <a:lnTo>
                    <a:pt x="2102751" y="610374"/>
                  </a:lnTo>
                  <a:lnTo>
                    <a:pt x="2102751" y="624039"/>
                  </a:lnTo>
                  <a:lnTo>
                    <a:pt x="2097570" y="628446"/>
                  </a:lnTo>
                  <a:lnTo>
                    <a:pt x="2073300" y="628446"/>
                  </a:lnTo>
                  <a:lnTo>
                    <a:pt x="2073300" y="605853"/>
                  </a:lnTo>
                  <a:lnTo>
                    <a:pt x="2097570" y="605853"/>
                  </a:lnTo>
                  <a:lnTo>
                    <a:pt x="2102751" y="610374"/>
                  </a:lnTo>
                  <a:lnTo>
                    <a:pt x="2102751" y="593509"/>
                  </a:lnTo>
                  <a:lnTo>
                    <a:pt x="2102561" y="593394"/>
                  </a:lnTo>
                  <a:lnTo>
                    <a:pt x="2090610" y="591489"/>
                  </a:lnTo>
                  <a:lnTo>
                    <a:pt x="2055723" y="591489"/>
                  </a:lnTo>
                  <a:lnTo>
                    <a:pt x="2055723" y="673976"/>
                  </a:lnTo>
                  <a:lnTo>
                    <a:pt x="2073300" y="673976"/>
                  </a:lnTo>
                  <a:lnTo>
                    <a:pt x="2073300" y="642924"/>
                  </a:lnTo>
                  <a:lnTo>
                    <a:pt x="2090610" y="642924"/>
                  </a:lnTo>
                  <a:lnTo>
                    <a:pt x="2102612" y="641019"/>
                  </a:lnTo>
                  <a:lnTo>
                    <a:pt x="2112010" y="635711"/>
                  </a:lnTo>
                  <a:lnTo>
                    <a:pt x="2117496" y="628446"/>
                  </a:lnTo>
                  <a:lnTo>
                    <a:pt x="2118144" y="627583"/>
                  </a:lnTo>
                  <a:lnTo>
                    <a:pt x="2120328" y="617207"/>
                  </a:lnTo>
                  <a:close/>
                </a:path>
                <a:path w="4296410" h="681990">
                  <a:moveTo>
                    <a:pt x="2201100" y="26009"/>
                  </a:moveTo>
                  <a:lnTo>
                    <a:pt x="2159571" y="26009"/>
                  </a:lnTo>
                  <a:lnTo>
                    <a:pt x="2159571" y="140246"/>
                  </a:lnTo>
                  <a:lnTo>
                    <a:pt x="2050580" y="140246"/>
                  </a:lnTo>
                  <a:lnTo>
                    <a:pt x="2029193" y="123253"/>
                  </a:lnTo>
                  <a:lnTo>
                    <a:pt x="2029193" y="26009"/>
                  </a:lnTo>
                  <a:lnTo>
                    <a:pt x="1987638" y="26009"/>
                  </a:lnTo>
                  <a:lnTo>
                    <a:pt x="1987638" y="141846"/>
                  </a:lnTo>
                  <a:lnTo>
                    <a:pt x="2037905" y="181787"/>
                  </a:lnTo>
                  <a:lnTo>
                    <a:pt x="2159571" y="181787"/>
                  </a:lnTo>
                  <a:lnTo>
                    <a:pt x="2159571" y="238518"/>
                  </a:lnTo>
                  <a:lnTo>
                    <a:pt x="2143226" y="254850"/>
                  </a:lnTo>
                  <a:lnTo>
                    <a:pt x="2045538" y="254850"/>
                  </a:lnTo>
                  <a:lnTo>
                    <a:pt x="2021522" y="230847"/>
                  </a:lnTo>
                  <a:lnTo>
                    <a:pt x="1979968" y="248158"/>
                  </a:lnTo>
                  <a:lnTo>
                    <a:pt x="2028685" y="296392"/>
                  </a:lnTo>
                  <a:lnTo>
                    <a:pt x="2160066" y="296392"/>
                  </a:lnTo>
                  <a:lnTo>
                    <a:pt x="2201100" y="255778"/>
                  </a:lnTo>
                  <a:lnTo>
                    <a:pt x="2201100" y="254850"/>
                  </a:lnTo>
                  <a:lnTo>
                    <a:pt x="2201100" y="140246"/>
                  </a:lnTo>
                  <a:lnTo>
                    <a:pt x="2201100" y="26009"/>
                  </a:lnTo>
                  <a:close/>
                </a:path>
                <a:path w="4296410" h="681990">
                  <a:moveTo>
                    <a:pt x="2285568" y="591489"/>
                  </a:moveTo>
                  <a:lnTo>
                    <a:pt x="2267369" y="591489"/>
                  </a:lnTo>
                  <a:lnTo>
                    <a:pt x="2250300" y="631228"/>
                  </a:lnTo>
                  <a:lnTo>
                    <a:pt x="2231453" y="591489"/>
                  </a:lnTo>
                  <a:lnTo>
                    <a:pt x="2213127" y="591489"/>
                  </a:lnTo>
                  <a:lnTo>
                    <a:pt x="2241956" y="648716"/>
                  </a:lnTo>
                  <a:lnTo>
                    <a:pt x="2239302" y="654392"/>
                  </a:lnTo>
                  <a:lnTo>
                    <a:pt x="2237663" y="657745"/>
                  </a:lnTo>
                  <a:lnTo>
                    <a:pt x="2234742" y="659599"/>
                  </a:lnTo>
                  <a:lnTo>
                    <a:pt x="2222868" y="659599"/>
                  </a:lnTo>
                  <a:lnTo>
                    <a:pt x="2222868" y="673976"/>
                  </a:lnTo>
                  <a:lnTo>
                    <a:pt x="2244102" y="673976"/>
                  </a:lnTo>
                  <a:lnTo>
                    <a:pt x="2250300" y="667486"/>
                  </a:lnTo>
                  <a:lnTo>
                    <a:pt x="2253704" y="660082"/>
                  </a:lnTo>
                  <a:lnTo>
                    <a:pt x="2267102" y="631228"/>
                  </a:lnTo>
                  <a:lnTo>
                    <a:pt x="2285568" y="591489"/>
                  </a:lnTo>
                  <a:close/>
                </a:path>
                <a:path w="4296410" h="681990">
                  <a:moveTo>
                    <a:pt x="2438362" y="296392"/>
                  </a:moveTo>
                  <a:lnTo>
                    <a:pt x="2366213" y="105371"/>
                  </a:lnTo>
                  <a:lnTo>
                    <a:pt x="2336228" y="26009"/>
                  </a:lnTo>
                  <a:lnTo>
                    <a:pt x="2307386" y="26009"/>
                  </a:lnTo>
                  <a:lnTo>
                    <a:pt x="2205253" y="296392"/>
                  </a:lnTo>
                  <a:lnTo>
                    <a:pt x="2249182" y="296392"/>
                  </a:lnTo>
                  <a:lnTo>
                    <a:pt x="2321801" y="105371"/>
                  </a:lnTo>
                  <a:lnTo>
                    <a:pt x="2394420" y="296392"/>
                  </a:lnTo>
                  <a:lnTo>
                    <a:pt x="2438362" y="296392"/>
                  </a:lnTo>
                  <a:close/>
                </a:path>
                <a:path w="4296410" h="681990">
                  <a:moveTo>
                    <a:pt x="2450173" y="591489"/>
                  </a:moveTo>
                  <a:lnTo>
                    <a:pt x="2384564" y="591489"/>
                  </a:lnTo>
                  <a:lnTo>
                    <a:pt x="2384564" y="673976"/>
                  </a:lnTo>
                  <a:lnTo>
                    <a:pt x="2402128" y="673976"/>
                  </a:lnTo>
                  <a:lnTo>
                    <a:pt x="2402128" y="605853"/>
                  </a:lnTo>
                  <a:lnTo>
                    <a:pt x="2432621" y="605853"/>
                  </a:lnTo>
                  <a:lnTo>
                    <a:pt x="2432621" y="673976"/>
                  </a:lnTo>
                  <a:lnTo>
                    <a:pt x="2450173" y="673976"/>
                  </a:lnTo>
                  <a:lnTo>
                    <a:pt x="2450173" y="605853"/>
                  </a:lnTo>
                  <a:lnTo>
                    <a:pt x="2450173" y="591489"/>
                  </a:lnTo>
                  <a:close/>
                </a:path>
                <a:path w="4296410" h="681990">
                  <a:moveTo>
                    <a:pt x="2624772" y="591489"/>
                  </a:moveTo>
                  <a:lnTo>
                    <a:pt x="2559151" y="591489"/>
                  </a:lnTo>
                  <a:lnTo>
                    <a:pt x="2559151" y="673976"/>
                  </a:lnTo>
                  <a:lnTo>
                    <a:pt x="2576741" y="673976"/>
                  </a:lnTo>
                  <a:lnTo>
                    <a:pt x="2576741" y="605853"/>
                  </a:lnTo>
                  <a:lnTo>
                    <a:pt x="2607208" y="605853"/>
                  </a:lnTo>
                  <a:lnTo>
                    <a:pt x="2607208" y="673976"/>
                  </a:lnTo>
                  <a:lnTo>
                    <a:pt x="2624772" y="673976"/>
                  </a:lnTo>
                  <a:lnTo>
                    <a:pt x="2624772" y="605853"/>
                  </a:lnTo>
                  <a:lnTo>
                    <a:pt x="2624772" y="591489"/>
                  </a:lnTo>
                  <a:close/>
                </a:path>
                <a:path w="4296410" h="681990">
                  <a:moveTo>
                    <a:pt x="2665565" y="25590"/>
                  </a:moveTo>
                  <a:lnTo>
                    <a:pt x="2452116" y="25590"/>
                  </a:lnTo>
                  <a:lnTo>
                    <a:pt x="2452116" y="296037"/>
                  </a:lnTo>
                  <a:lnTo>
                    <a:pt x="2665565" y="296037"/>
                  </a:lnTo>
                  <a:lnTo>
                    <a:pt x="2665565" y="254850"/>
                  </a:lnTo>
                  <a:lnTo>
                    <a:pt x="2493657" y="254850"/>
                  </a:lnTo>
                  <a:lnTo>
                    <a:pt x="2493708" y="181787"/>
                  </a:lnTo>
                  <a:lnTo>
                    <a:pt x="2665565" y="181787"/>
                  </a:lnTo>
                  <a:lnTo>
                    <a:pt x="2665565" y="140246"/>
                  </a:lnTo>
                  <a:lnTo>
                    <a:pt x="2493657" y="140246"/>
                  </a:lnTo>
                  <a:lnTo>
                    <a:pt x="2493657" y="67183"/>
                  </a:lnTo>
                  <a:lnTo>
                    <a:pt x="2665565" y="67183"/>
                  </a:lnTo>
                  <a:lnTo>
                    <a:pt x="2665565" y="25590"/>
                  </a:lnTo>
                  <a:close/>
                </a:path>
                <a:path w="4296410" h="681990">
                  <a:moveTo>
                    <a:pt x="2803309" y="673976"/>
                  </a:moveTo>
                  <a:lnTo>
                    <a:pt x="2797479" y="659371"/>
                  </a:lnTo>
                  <a:lnTo>
                    <a:pt x="2792082" y="645820"/>
                  </a:lnTo>
                  <a:lnTo>
                    <a:pt x="2780119" y="615810"/>
                  </a:lnTo>
                  <a:lnTo>
                    <a:pt x="2774988" y="602945"/>
                  </a:lnTo>
                  <a:lnTo>
                    <a:pt x="2774988" y="645820"/>
                  </a:lnTo>
                  <a:lnTo>
                    <a:pt x="2752610" y="645820"/>
                  </a:lnTo>
                  <a:lnTo>
                    <a:pt x="2763977" y="615810"/>
                  </a:lnTo>
                  <a:lnTo>
                    <a:pt x="2774988" y="645820"/>
                  </a:lnTo>
                  <a:lnTo>
                    <a:pt x="2774988" y="602945"/>
                  </a:lnTo>
                  <a:lnTo>
                    <a:pt x="2770428" y="591489"/>
                  </a:lnTo>
                  <a:lnTo>
                    <a:pt x="2756649" y="591489"/>
                  </a:lnTo>
                  <a:lnTo>
                    <a:pt x="2723908" y="673976"/>
                  </a:lnTo>
                  <a:lnTo>
                    <a:pt x="2742234" y="673976"/>
                  </a:lnTo>
                  <a:lnTo>
                    <a:pt x="2747670" y="659371"/>
                  </a:lnTo>
                  <a:lnTo>
                    <a:pt x="2779661" y="659371"/>
                  </a:lnTo>
                  <a:lnTo>
                    <a:pt x="2784957" y="673976"/>
                  </a:lnTo>
                  <a:lnTo>
                    <a:pt x="2803309" y="673976"/>
                  </a:lnTo>
                  <a:close/>
                </a:path>
                <a:path w="4296410" h="681990">
                  <a:moveTo>
                    <a:pt x="2902661" y="25590"/>
                  </a:moveTo>
                  <a:lnTo>
                    <a:pt x="2861119" y="25590"/>
                  </a:lnTo>
                  <a:lnTo>
                    <a:pt x="2861119" y="140246"/>
                  </a:lnTo>
                  <a:lnTo>
                    <a:pt x="2730754" y="140246"/>
                  </a:lnTo>
                  <a:lnTo>
                    <a:pt x="2730754" y="25590"/>
                  </a:lnTo>
                  <a:lnTo>
                    <a:pt x="2689199" y="25590"/>
                  </a:lnTo>
                  <a:lnTo>
                    <a:pt x="2689199" y="296037"/>
                  </a:lnTo>
                  <a:lnTo>
                    <a:pt x="2730754" y="296037"/>
                  </a:lnTo>
                  <a:lnTo>
                    <a:pt x="2730754" y="181787"/>
                  </a:lnTo>
                  <a:lnTo>
                    <a:pt x="2861119" y="181787"/>
                  </a:lnTo>
                  <a:lnTo>
                    <a:pt x="2861119" y="296037"/>
                  </a:lnTo>
                  <a:lnTo>
                    <a:pt x="2902661" y="296037"/>
                  </a:lnTo>
                  <a:lnTo>
                    <a:pt x="2902661" y="181787"/>
                  </a:lnTo>
                  <a:lnTo>
                    <a:pt x="2902661" y="140246"/>
                  </a:lnTo>
                  <a:lnTo>
                    <a:pt x="2902661" y="25590"/>
                  </a:lnTo>
                  <a:close/>
                </a:path>
                <a:path w="4296410" h="681990">
                  <a:moveTo>
                    <a:pt x="3063240" y="673976"/>
                  </a:moveTo>
                  <a:lnTo>
                    <a:pt x="3039084" y="636447"/>
                  </a:lnTo>
                  <a:lnTo>
                    <a:pt x="3033268" y="627405"/>
                  </a:lnTo>
                  <a:lnTo>
                    <a:pt x="3031261" y="624281"/>
                  </a:lnTo>
                  <a:lnTo>
                    <a:pt x="3061093" y="591489"/>
                  </a:lnTo>
                  <a:lnTo>
                    <a:pt x="3039732" y="591489"/>
                  </a:lnTo>
                  <a:lnTo>
                    <a:pt x="3007995" y="627405"/>
                  </a:lnTo>
                  <a:lnTo>
                    <a:pt x="3007995" y="591489"/>
                  </a:lnTo>
                  <a:lnTo>
                    <a:pt x="2990418" y="591489"/>
                  </a:lnTo>
                  <a:lnTo>
                    <a:pt x="2990418" y="673976"/>
                  </a:lnTo>
                  <a:lnTo>
                    <a:pt x="3007995" y="673976"/>
                  </a:lnTo>
                  <a:lnTo>
                    <a:pt x="3007995" y="649185"/>
                  </a:lnTo>
                  <a:lnTo>
                    <a:pt x="3019628" y="636447"/>
                  </a:lnTo>
                  <a:lnTo>
                    <a:pt x="3042755" y="673976"/>
                  </a:lnTo>
                  <a:lnTo>
                    <a:pt x="3063240" y="673976"/>
                  </a:lnTo>
                  <a:close/>
                </a:path>
                <a:path w="4296410" h="681990">
                  <a:moveTo>
                    <a:pt x="3134322" y="25590"/>
                  </a:moveTo>
                  <a:lnTo>
                    <a:pt x="2920860" y="25590"/>
                  </a:lnTo>
                  <a:lnTo>
                    <a:pt x="2920860" y="67183"/>
                  </a:lnTo>
                  <a:lnTo>
                    <a:pt x="3006839" y="67183"/>
                  </a:lnTo>
                  <a:lnTo>
                    <a:pt x="3006801" y="296037"/>
                  </a:lnTo>
                  <a:lnTo>
                    <a:pt x="3048355" y="296037"/>
                  </a:lnTo>
                  <a:lnTo>
                    <a:pt x="3048393" y="67183"/>
                  </a:lnTo>
                  <a:lnTo>
                    <a:pt x="3134322" y="67183"/>
                  </a:lnTo>
                  <a:lnTo>
                    <a:pt x="3134322" y="25590"/>
                  </a:lnTo>
                  <a:close/>
                </a:path>
                <a:path w="4296410" h="681990">
                  <a:moveTo>
                    <a:pt x="3225952" y="626948"/>
                  </a:moveTo>
                  <a:lnTo>
                    <a:pt x="3225482" y="618731"/>
                  </a:lnTo>
                  <a:lnTo>
                    <a:pt x="3225393" y="617677"/>
                  </a:lnTo>
                  <a:lnTo>
                    <a:pt x="3223831" y="610603"/>
                  </a:lnTo>
                  <a:lnTo>
                    <a:pt x="3221266" y="605155"/>
                  </a:lnTo>
                  <a:lnTo>
                    <a:pt x="3221050" y="604685"/>
                  </a:lnTo>
                  <a:lnTo>
                    <a:pt x="3216973" y="599833"/>
                  </a:lnTo>
                  <a:lnTo>
                    <a:pt x="3211868" y="595922"/>
                  </a:lnTo>
                  <a:lnTo>
                    <a:pt x="3208388" y="594233"/>
                  </a:lnTo>
                  <a:lnTo>
                    <a:pt x="3208388" y="617677"/>
                  </a:lnTo>
                  <a:lnTo>
                    <a:pt x="3208388" y="648030"/>
                  </a:lnTo>
                  <a:lnTo>
                    <a:pt x="3207613" y="652081"/>
                  </a:lnTo>
                  <a:lnTo>
                    <a:pt x="3201174" y="658799"/>
                  </a:lnTo>
                  <a:lnTo>
                    <a:pt x="3197250" y="660311"/>
                  </a:lnTo>
                  <a:lnTo>
                    <a:pt x="3188157" y="660311"/>
                  </a:lnTo>
                  <a:lnTo>
                    <a:pt x="3184360" y="658685"/>
                  </a:lnTo>
                  <a:lnTo>
                    <a:pt x="3176524" y="651497"/>
                  </a:lnTo>
                  <a:lnTo>
                    <a:pt x="3177019" y="641654"/>
                  </a:lnTo>
                  <a:lnTo>
                    <a:pt x="3177146" y="617677"/>
                  </a:lnTo>
                  <a:lnTo>
                    <a:pt x="3177273" y="613613"/>
                  </a:lnTo>
                  <a:lnTo>
                    <a:pt x="3181324" y="609561"/>
                  </a:lnTo>
                  <a:lnTo>
                    <a:pt x="3184106" y="606666"/>
                  </a:lnTo>
                  <a:lnTo>
                    <a:pt x="3188157" y="605155"/>
                  </a:lnTo>
                  <a:lnTo>
                    <a:pt x="3197250" y="605155"/>
                  </a:lnTo>
                  <a:lnTo>
                    <a:pt x="3201174" y="606666"/>
                  </a:lnTo>
                  <a:lnTo>
                    <a:pt x="3203956" y="609561"/>
                  </a:lnTo>
                  <a:lnTo>
                    <a:pt x="3207499" y="613143"/>
                  </a:lnTo>
                  <a:lnTo>
                    <a:pt x="3192703" y="590791"/>
                  </a:lnTo>
                  <a:lnTo>
                    <a:pt x="3185680" y="591375"/>
                  </a:lnTo>
                  <a:lnTo>
                    <a:pt x="3159544" y="626948"/>
                  </a:lnTo>
                  <a:lnTo>
                    <a:pt x="3159518" y="641654"/>
                  </a:lnTo>
                  <a:lnTo>
                    <a:pt x="3160318" y="649846"/>
                  </a:lnTo>
                  <a:lnTo>
                    <a:pt x="3192703" y="674687"/>
                  </a:lnTo>
                  <a:lnTo>
                    <a:pt x="3199777" y="674103"/>
                  </a:lnTo>
                  <a:lnTo>
                    <a:pt x="3225889" y="641654"/>
                  </a:lnTo>
                  <a:lnTo>
                    <a:pt x="3225952" y="626948"/>
                  </a:lnTo>
                  <a:close/>
                </a:path>
                <a:path w="4296410" h="681990">
                  <a:moveTo>
                    <a:pt x="3369094" y="25590"/>
                  </a:moveTo>
                  <a:lnTo>
                    <a:pt x="3327539" y="25590"/>
                  </a:lnTo>
                  <a:lnTo>
                    <a:pt x="3327539" y="140246"/>
                  </a:lnTo>
                  <a:lnTo>
                    <a:pt x="3197174" y="140246"/>
                  </a:lnTo>
                  <a:lnTo>
                    <a:pt x="3197174" y="25590"/>
                  </a:lnTo>
                  <a:lnTo>
                    <a:pt x="3155632" y="25590"/>
                  </a:lnTo>
                  <a:lnTo>
                    <a:pt x="3155632" y="296037"/>
                  </a:lnTo>
                  <a:lnTo>
                    <a:pt x="3197174" y="296037"/>
                  </a:lnTo>
                  <a:lnTo>
                    <a:pt x="3197174" y="181787"/>
                  </a:lnTo>
                  <a:lnTo>
                    <a:pt x="3327539" y="181787"/>
                  </a:lnTo>
                  <a:lnTo>
                    <a:pt x="3327539" y="296037"/>
                  </a:lnTo>
                  <a:lnTo>
                    <a:pt x="3369094" y="296037"/>
                  </a:lnTo>
                  <a:lnTo>
                    <a:pt x="3369094" y="181787"/>
                  </a:lnTo>
                  <a:lnTo>
                    <a:pt x="3369094" y="140246"/>
                  </a:lnTo>
                  <a:lnTo>
                    <a:pt x="3369094" y="25590"/>
                  </a:lnTo>
                  <a:close/>
                </a:path>
                <a:path w="4296410" h="681990">
                  <a:moveTo>
                    <a:pt x="3413442" y="591489"/>
                  </a:moveTo>
                  <a:lnTo>
                    <a:pt x="3396119" y="591489"/>
                  </a:lnTo>
                  <a:lnTo>
                    <a:pt x="3372739" y="636092"/>
                  </a:lnTo>
                  <a:lnTo>
                    <a:pt x="3367354" y="625894"/>
                  </a:lnTo>
                  <a:lnTo>
                    <a:pt x="3349218" y="591489"/>
                  </a:lnTo>
                  <a:lnTo>
                    <a:pt x="3331908" y="591489"/>
                  </a:lnTo>
                  <a:lnTo>
                    <a:pt x="3331908" y="673976"/>
                  </a:lnTo>
                  <a:lnTo>
                    <a:pt x="3349472" y="673976"/>
                  </a:lnTo>
                  <a:lnTo>
                    <a:pt x="3349472" y="625894"/>
                  </a:lnTo>
                  <a:lnTo>
                    <a:pt x="3366795" y="657174"/>
                  </a:lnTo>
                  <a:lnTo>
                    <a:pt x="3378682" y="657174"/>
                  </a:lnTo>
                  <a:lnTo>
                    <a:pt x="3390265" y="636092"/>
                  </a:lnTo>
                  <a:lnTo>
                    <a:pt x="3395878" y="625894"/>
                  </a:lnTo>
                  <a:lnTo>
                    <a:pt x="3395878" y="673976"/>
                  </a:lnTo>
                  <a:lnTo>
                    <a:pt x="3413442" y="673976"/>
                  </a:lnTo>
                  <a:lnTo>
                    <a:pt x="3413442" y="625894"/>
                  </a:lnTo>
                  <a:lnTo>
                    <a:pt x="3413442" y="591489"/>
                  </a:lnTo>
                  <a:close/>
                </a:path>
                <a:path w="4296410" h="681990">
                  <a:moveTo>
                    <a:pt x="3588042" y="591489"/>
                  </a:moveTo>
                  <a:lnTo>
                    <a:pt x="3522434" y="591489"/>
                  </a:lnTo>
                  <a:lnTo>
                    <a:pt x="3522434" y="673976"/>
                  </a:lnTo>
                  <a:lnTo>
                    <a:pt x="3540010" y="673976"/>
                  </a:lnTo>
                  <a:lnTo>
                    <a:pt x="3540010" y="605853"/>
                  </a:lnTo>
                  <a:lnTo>
                    <a:pt x="3570478" y="605853"/>
                  </a:lnTo>
                  <a:lnTo>
                    <a:pt x="3570478" y="673976"/>
                  </a:lnTo>
                  <a:lnTo>
                    <a:pt x="3588042" y="673976"/>
                  </a:lnTo>
                  <a:lnTo>
                    <a:pt x="3588042" y="605853"/>
                  </a:lnTo>
                  <a:lnTo>
                    <a:pt x="3588042" y="591489"/>
                  </a:lnTo>
                  <a:close/>
                </a:path>
                <a:path w="4296410" h="681990">
                  <a:moveTo>
                    <a:pt x="3603612" y="66255"/>
                  </a:moveTo>
                  <a:lnTo>
                    <a:pt x="3562566" y="25590"/>
                  </a:lnTo>
                  <a:lnTo>
                    <a:pt x="3562070" y="25590"/>
                  </a:lnTo>
                  <a:lnTo>
                    <a:pt x="3562070" y="83515"/>
                  </a:lnTo>
                  <a:lnTo>
                    <a:pt x="3562070" y="238252"/>
                  </a:lnTo>
                  <a:lnTo>
                    <a:pt x="3545738" y="254850"/>
                  </a:lnTo>
                  <a:lnTo>
                    <a:pt x="3448037" y="254850"/>
                  </a:lnTo>
                  <a:lnTo>
                    <a:pt x="3431705" y="238252"/>
                  </a:lnTo>
                  <a:lnTo>
                    <a:pt x="3431705" y="83515"/>
                  </a:lnTo>
                  <a:lnTo>
                    <a:pt x="3448037" y="67183"/>
                  </a:lnTo>
                  <a:lnTo>
                    <a:pt x="3545738" y="67183"/>
                  </a:lnTo>
                  <a:lnTo>
                    <a:pt x="3562070" y="83515"/>
                  </a:lnTo>
                  <a:lnTo>
                    <a:pt x="3562070" y="25590"/>
                  </a:lnTo>
                  <a:lnTo>
                    <a:pt x="3431197" y="25590"/>
                  </a:lnTo>
                  <a:lnTo>
                    <a:pt x="3390150" y="66255"/>
                  </a:lnTo>
                  <a:lnTo>
                    <a:pt x="3390150" y="255422"/>
                  </a:lnTo>
                  <a:lnTo>
                    <a:pt x="3431197" y="296037"/>
                  </a:lnTo>
                  <a:lnTo>
                    <a:pt x="3562566" y="296037"/>
                  </a:lnTo>
                  <a:lnTo>
                    <a:pt x="3603612" y="255422"/>
                  </a:lnTo>
                  <a:lnTo>
                    <a:pt x="3603612" y="254850"/>
                  </a:lnTo>
                  <a:lnTo>
                    <a:pt x="3603612" y="67183"/>
                  </a:lnTo>
                  <a:lnTo>
                    <a:pt x="3603612" y="66255"/>
                  </a:lnTo>
                  <a:close/>
                </a:path>
                <a:path w="4296410" h="681990">
                  <a:moveTo>
                    <a:pt x="3766566" y="673976"/>
                  </a:moveTo>
                  <a:lnTo>
                    <a:pt x="3760749" y="659371"/>
                  </a:lnTo>
                  <a:lnTo>
                    <a:pt x="3755339" y="645820"/>
                  </a:lnTo>
                  <a:lnTo>
                    <a:pt x="3743388" y="615810"/>
                  </a:lnTo>
                  <a:lnTo>
                    <a:pt x="3738245" y="602907"/>
                  </a:lnTo>
                  <a:lnTo>
                    <a:pt x="3738245" y="645820"/>
                  </a:lnTo>
                  <a:lnTo>
                    <a:pt x="3715867" y="645820"/>
                  </a:lnTo>
                  <a:lnTo>
                    <a:pt x="3727246" y="615810"/>
                  </a:lnTo>
                  <a:lnTo>
                    <a:pt x="3738245" y="645820"/>
                  </a:lnTo>
                  <a:lnTo>
                    <a:pt x="3738245" y="602907"/>
                  </a:lnTo>
                  <a:lnTo>
                    <a:pt x="3733698" y="591489"/>
                  </a:lnTo>
                  <a:lnTo>
                    <a:pt x="3719919" y="591489"/>
                  </a:lnTo>
                  <a:lnTo>
                    <a:pt x="3687178" y="673976"/>
                  </a:lnTo>
                  <a:lnTo>
                    <a:pt x="3705504" y="673976"/>
                  </a:lnTo>
                  <a:lnTo>
                    <a:pt x="3710927" y="659371"/>
                  </a:lnTo>
                  <a:lnTo>
                    <a:pt x="3742918" y="659371"/>
                  </a:lnTo>
                  <a:lnTo>
                    <a:pt x="3748227" y="673976"/>
                  </a:lnTo>
                  <a:lnTo>
                    <a:pt x="3766566" y="673976"/>
                  </a:lnTo>
                  <a:close/>
                </a:path>
                <a:path w="4296410" h="681990">
                  <a:moveTo>
                    <a:pt x="3846576" y="75031"/>
                  </a:moveTo>
                  <a:lnTo>
                    <a:pt x="3838727" y="67183"/>
                  </a:lnTo>
                  <a:lnTo>
                    <a:pt x="3797173" y="25590"/>
                  </a:lnTo>
                  <a:lnTo>
                    <a:pt x="3665715" y="25590"/>
                  </a:lnTo>
                  <a:lnTo>
                    <a:pt x="3624681" y="66255"/>
                  </a:lnTo>
                  <a:lnTo>
                    <a:pt x="3624681" y="255422"/>
                  </a:lnTo>
                  <a:lnTo>
                    <a:pt x="3665715" y="296037"/>
                  </a:lnTo>
                  <a:lnTo>
                    <a:pt x="3797096" y="296037"/>
                  </a:lnTo>
                  <a:lnTo>
                    <a:pt x="3838664" y="254850"/>
                  </a:lnTo>
                  <a:lnTo>
                    <a:pt x="3846487" y="247091"/>
                  </a:lnTo>
                  <a:lnTo>
                    <a:pt x="3817416" y="217309"/>
                  </a:lnTo>
                  <a:lnTo>
                    <a:pt x="3780269" y="254850"/>
                  </a:lnTo>
                  <a:lnTo>
                    <a:pt x="3682568" y="254850"/>
                  </a:lnTo>
                  <a:lnTo>
                    <a:pt x="3666236" y="238252"/>
                  </a:lnTo>
                  <a:lnTo>
                    <a:pt x="3666236" y="83515"/>
                  </a:lnTo>
                  <a:lnTo>
                    <a:pt x="3682555" y="67183"/>
                  </a:lnTo>
                  <a:lnTo>
                    <a:pt x="3780269" y="67183"/>
                  </a:lnTo>
                  <a:lnTo>
                    <a:pt x="3817353" y="104267"/>
                  </a:lnTo>
                  <a:lnTo>
                    <a:pt x="3846576" y="75031"/>
                  </a:lnTo>
                  <a:close/>
                </a:path>
                <a:path w="4296410" h="681990">
                  <a:moveTo>
                    <a:pt x="3931297" y="591489"/>
                  </a:moveTo>
                  <a:lnTo>
                    <a:pt x="3913733" y="591489"/>
                  </a:lnTo>
                  <a:lnTo>
                    <a:pt x="3913733" y="625195"/>
                  </a:lnTo>
                  <a:lnTo>
                    <a:pt x="3883253" y="625195"/>
                  </a:lnTo>
                  <a:lnTo>
                    <a:pt x="3883253" y="591489"/>
                  </a:lnTo>
                  <a:lnTo>
                    <a:pt x="3865676" y="591489"/>
                  </a:lnTo>
                  <a:lnTo>
                    <a:pt x="3865676" y="673976"/>
                  </a:lnTo>
                  <a:lnTo>
                    <a:pt x="3883253" y="673976"/>
                  </a:lnTo>
                  <a:lnTo>
                    <a:pt x="3883253" y="639445"/>
                  </a:lnTo>
                  <a:lnTo>
                    <a:pt x="3913733" y="639445"/>
                  </a:lnTo>
                  <a:lnTo>
                    <a:pt x="3913733" y="673976"/>
                  </a:lnTo>
                  <a:lnTo>
                    <a:pt x="3931297" y="673976"/>
                  </a:lnTo>
                  <a:lnTo>
                    <a:pt x="3931297" y="639445"/>
                  </a:lnTo>
                  <a:lnTo>
                    <a:pt x="3931297" y="625195"/>
                  </a:lnTo>
                  <a:lnTo>
                    <a:pt x="3931297" y="591489"/>
                  </a:lnTo>
                  <a:close/>
                </a:path>
                <a:path w="4296410" h="681990">
                  <a:moveTo>
                    <a:pt x="4064495" y="25590"/>
                  </a:moveTo>
                  <a:lnTo>
                    <a:pt x="3851033" y="25590"/>
                  </a:lnTo>
                  <a:lnTo>
                    <a:pt x="3851033" y="67183"/>
                  </a:lnTo>
                  <a:lnTo>
                    <a:pt x="3936898" y="67183"/>
                  </a:lnTo>
                  <a:lnTo>
                    <a:pt x="3936987" y="296037"/>
                  </a:lnTo>
                  <a:lnTo>
                    <a:pt x="3978541" y="296037"/>
                  </a:lnTo>
                  <a:lnTo>
                    <a:pt x="3978630" y="112953"/>
                  </a:lnTo>
                  <a:lnTo>
                    <a:pt x="3978478" y="67183"/>
                  </a:lnTo>
                  <a:lnTo>
                    <a:pt x="4064495" y="67183"/>
                  </a:lnTo>
                  <a:lnTo>
                    <a:pt x="4064495" y="25590"/>
                  </a:lnTo>
                  <a:close/>
                </a:path>
                <a:path w="4296410" h="681990">
                  <a:moveTo>
                    <a:pt x="4108551" y="591489"/>
                  </a:moveTo>
                  <a:lnTo>
                    <a:pt x="4092879" y="591489"/>
                  </a:lnTo>
                  <a:lnTo>
                    <a:pt x="4057853" y="644321"/>
                  </a:lnTo>
                  <a:lnTo>
                    <a:pt x="4057853" y="591489"/>
                  </a:lnTo>
                  <a:lnTo>
                    <a:pt x="4040289" y="591489"/>
                  </a:lnTo>
                  <a:lnTo>
                    <a:pt x="4040289" y="673976"/>
                  </a:lnTo>
                  <a:lnTo>
                    <a:pt x="4055961" y="673976"/>
                  </a:lnTo>
                  <a:lnTo>
                    <a:pt x="4075582" y="644321"/>
                  </a:lnTo>
                  <a:lnTo>
                    <a:pt x="4090987" y="621030"/>
                  </a:lnTo>
                  <a:lnTo>
                    <a:pt x="4090987" y="673976"/>
                  </a:lnTo>
                  <a:lnTo>
                    <a:pt x="4108551" y="673976"/>
                  </a:lnTo>
                  <a:lnTo>
                    <a:pt x="4108551" y="621030"/>
                  </a:lnTo>
                  <a:lnTo>
                    <a:pt x="4108551" y="591489"/>
                  </a:lnTo>
                  <a:close/>
                </a:path>
                <a:path w="4296410" h="681990">
                  <a:moveTo>
                    <a:pt x="4272407" y="569937"/>
                  </a:moveTo>
                  <a:lnTo>
                    <a:pt x="4261155" y="569937"/>
                  </a:lnTo>
                  <a:lnTo>
                    <a:pt x="4260405" y="574116"/>
                  </a:lnTo>
                  <a:lnTo>
                    <a:pt x="4257611" y="576541"/>
                  </a:lnTo>
                  <a:lnTo>
                    <a:pt x="4246245" y="576541"/>
                  </a:lnTo>
                  <a:lnTo>
                    <a:pt x="4243336" y="574116"/>
                  </a:lnTo>
                  <a:lnTo>
                    <a:pt x="4242447" y="569937"/>
                  </a:lnTo>
                  <a:lnTo>
                    <a:pt x="4231322" y="569937"/>
                  </a:lnTo>
                  <a:lnTo>
                    <a:pt x="4233240" y="577215"/>
                  </a:lnTo>
                  <a:lnTo>
                    <a:pt x="4237291" y="582599"/>
                  </a:lnTo>
                  <a:lnTo>
                    <a:pt x="4243476" y="585939"/>
                  </a:lnTo>
                  <a:lnTo>
                    <a:pt x="4251807" y="587082"/>
                  </a:lnTo>
                  <a:lnTo>
                    <a:pt x="4260126" y="585939"/>
                  </a:lnTo>
                  <a:lnTo>
                    <a:pt x="4266323" y="582599"/>
                  </a:lnTo>
                  <a:lnTo>
                    <a:pt x="4270413" y="577215"/>
                  </a:lnTo>
                  <a:lnTo>
                    <a:pt x="4270603" y="576541"/>
                  </a:lnTo>
                  <a:lnTo>
                    <a:pt x="4272407" y="569937"/>
                  </a:lnTo>
                  <a:close/>
                </a:path>
                <a:path w="4296410" h="681990">
                  <a:moveTo>
                    <a:pt x="4285818" y="591489"/>
                  </a:moveTo>
                  <a:lnTo>
                    <a:pt x="4270133" y="591489"/>
                  </a:lnTo>
                  <a:lnTo>
                    <a:pt x="4235120" y="644321"/>
                  </a:lnTo>
                  <a:lnTo>
                    <a:pt x="4235120" y="591489"/>
                  </a:lnTo>
                  <a:lnTo>
                    <a:pt x="4217530" y="591489"/>
                  </a:lnTo>
                  <a:lnTo>
                    <a:pt x="4217530" y="673976"/>
                  </a:lnTo>
                  <a:lnTo>
                    <a:pt x="4233215" y="673976"/>
                  </a:lnTo>
                  <a:lnTo>
                    <a:pt x="4252836" y="644321"/>
                  </a:lnTo>
                  <a:lnTo>
                    <a:pt x="4268228" y="621030"/>
                  </a:lnTo>
                  <a:lnTo>
                    <a:pt x="4268228" y="673976"/>
                  </a:lnTo>
                  <a:lnTo>
                    <a:pt x="4285818" y="673976"/>
                  </a:lnTo>
                  <a:lnTo>
                    <a:pt x="4285818" y="621030"/>
                  </a:lnTo>
                  <a:lnTo>
                    <a:pt x="4285818" y="591489"/>
                  </a:lnTo>
                  <a:close/>
                </a:path>
                <a:path w="4296410" h="681990">
                  <a:moveTo>
                    <a:pt x="4292155" y="414426"/>
                  </a:moveTo>
                  <a:lnTo>
                    <a:pt x="1872627" y="414426"/>
                  </a:lnTo>
                  <a:lnTo>
                    <a:pt x="1872627" y="460108"/>
                  </a:lnTo>
                  <a:lnTo>
                    <a:pt x="4292155" y="460108"/>
                  </a:lnTo>
                  <a:lnTo>
                    <a:pt x="4292155" y="414426"/>
                  </a:lnTo>
                  <a:close/>
                </a:path>
                <a:path w="4296410" h="681990">
                  <a:moveTo>
                    <a:pt x="4296156" y="181216"/>
                  </a:moveTo>
                  <a:lnTo>
                    <a:pt x="4255173" y="140246"/>
                  </a:lnTo>
                  <a:lnTo>
                    <a:pt x="4254601" y="140246"/>
                  </a:lnTo>
                  <a:lnTo>
                    <a:pt x="4254601" y="198399"/>
                  </a:lnTo>
                  <a:lnTo>
                    <a:pt x="4254601" y="238518"/>
                  </a:lnTo>
                  <a:lnTo>
                    <a:pt x="4238269" y="254850"/>
                  </a:lnTo>
                  <a:lnTo>
                    <a:pt x="4124236" y="254850"/>
                  </a:lnTo>
                  <a:lnTo>
                    <a:pt x="4124236" y="181787"/>
                  </a:lnTo>
                  <a:lnTo>
                    <a:pt x="4238269" y="181787"/>
                  </a:lnTo>
                  <a:lnTo>
                    <a:pt x="4254601" y="198399"/>
                  </a:lnTo>
                  <a:lnTo>
                    <a:pt x="4254601" y="140246"/>
                  </a:lnTo>
                  <a:lnTo>
                    <a:pt x="4124236" y="140246"/>
                  </a:lnTo>
                  <a:lnTo>
                    <a:pt x="4124236" y="26009"/>
                  </a:lnTo>
                  <a:lnTo>
                    <a:pt x="4082694" y="26009"/>
                  </a:lnTo>
                  <a:lnTo>
                    <a:pt x="4082694" y="296392"/>
                  </a:lnTo>
                  <a:lnTo>
                    <a:pt x="4255109" y="296392"/>
                  </a:lnTo>
                  <a:lnTo>
                    <a:pt x="4296156" y="255778"/>
                  </a:lnTo>
                  <a:lnTo>
                    <a:pt x="4296156" y="254850"/>
                  </a:lnTo>
                  <a:lnTo>
                    <a:pt x="4296156" y="181787"/>
                  </a:lnTo>
                  <a:lnTo>
                    <a:pt x="4296156" y="181216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94535" y="927175"/>
              <a:ext cx="169545" cy="367030"/>
            </a:xfrm>
            <a:custGeom>
              <a:avLst/>
              <a:gdLst/>
              <a:ahLst/>
              <a:cxnLst/>
              <a:rect l="l" t="t" r="r" b="b"/>
              <a:pathLst>
                <a:path w="169544" h="367030">
                  <a:moveTo>
                    <a:pt x="48914" y="0"/>
                  </a:moveTo>
                  <a:lnTo>
                    <a:pt x="71171" y="44800"/>
                  </a:lnTo>
                  <a:lnTo>
                    <a:pt x="77090" y="75294"/>
                  </a:lnTo>
                  <a:lnTo>
                    <a:pt x="65322" y="105489"/>
                  </a:lnTo>
                  <a:lnTo>
                    <a:pt x="34517" y="149388"/>
                  </a:lnTo>
                  <a:lnTo>
                    <a:pt x="9542" y="193952"/>
                  </a:lnTo>
                  <a:lnTo>
                    <a:pt x="0" y="236248"/>
                  </a:lnTo>
                  <a:lnTo>
                    <a:pt x="3714" y="275461"/>
                  </a:lnTo>
                  <a:lnTo>
                    <a:pt x="18511" y="310780"/>
                  </a:lnTo>
                  <a:lnTo>
                    <a:pt x="42213" y="341392"/>
                  </a:lnTo>
                  <a:lnTo>
                    <a:pt x="79353" y="366480"/>
                  </a:lnTo>
                  <a:lnTo>
                    <a:pt x="75815" y="346116"/>
                  </a:lnTo>
                  <a:lnTo>
                    <a:pt x="73339" y="324090"/>
                  </a:lnTo>
                  <a:lnTo>
                    <a:pt x="72066" y="300598"/>
                  </a:lnTo>
                  <a:lnTo>
                    <a:pt x="72139" y="275834"/>
                  </a:lnTo>
                  <a:lnTo>
                    <a:pt x="77894" y="227581"/>
                  </a:lnTo>
                  <a:lnTo>
                    <a:pt x="88636" y="183076"/>
                  </a:lnTo>
                  <a:lnTo>
                    <a:pt x="99008" y="150428"/>
                  </a:lnTo>
                  <a:lnTo>
                    <a:pt x="103656" y="137744"/>
                  </a:lnTo>
                  <a:lnTo>
                    <a:pt x="118971" y="194056"/>
                  </a:lnTo>
                  <a:lnTo>
                    <a:pt x="126836" y="227311"/>
                  </a:lnTo>
                  <a:lnTo>
                    <a:pt x="129733" y="250542"/>
                  </a:lnTo>
                  <a:lnTo>
                    <a:pt x="130147" y="276787"/>
                  </a:lnTo>
                  <a:lnTo>
                    <a:pt x="130901" y="285813"/>
                  </a:lnTo>
                  <a:lnTo>
                    <a:pt x="131037" y="290912"/>
                  </a:lnTo>
                  <a:lnTo>
                    <a:pt x="151392" y="245981"/>
                  </a:lnTo>
                  <a:lnTo>
                    <a:pt x="165752" y="192966"/>
                  </a:lnTo>
                  <a:lnTo>
                    <a:pt x="169249" y="140954"/>
                  </a:lnTo>
                  <a:lnTo>
                    <a:pt x="157016" y="99033"/>
                  </a:lnTo>
                  <a:lnTo>
                    <a:pt x="129311" y="61689"/>
                  </a:lnTo>
                  <a:lnTo>
                    <a:pt x="93675" y="29683"/>
                  </a:lnTo>
                  <a:lnTo>
                    <a:pt x="62683" y="7594"/>
                  </a:lnTo>
                  <a:lnTo>
                    <a:pt x="48914" y="0"/>
                  </a:lnTo>
                  <a:close/>
                </a:path>
              </a:pathLst>
            </a:custGeom>
            <a:solidFill>
              <a:srgbClr val="F36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239208" y="1228339"/>
              <a:ext cx="1151" cy="1955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758109" y="576632"/>
              <a:ext cx="11345968" cy="1016772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23063" y="2098657"/>
            <a:ext cx="8531102" cy="204671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Проходить стажировку в</a:t>
            </a:r>
            <a:b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«Турбулентность-ДОН» -</a:t>
            </a:r>
            <a:b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это:</a:t>
            </a:r>
            <a:endParaRPr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8829553" y="5763500"/>
            <a:ext cx="1562735" cy="1262380"/>
            <a:chOff x="8829553" y="5763500"/>
            <a:chExt cx="1562735" cy="1262380"/>
          </a:xfrm>
        </p:grpSpPr>
        <p:sp>
          <p:nvSpPr>
            <p:cNvPr id="18" name="object 18"/>
            <p:cNvSpPr/>
            <p:nvPr/>
          </p:nvSpPr>
          <p:spPr>
            <a:xfrm>
              <a:off x="8829553" y="5763500"/>
              <a:ext cx="1562653" cy="1262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082864" y="5883433"/>
              <a:ext cx="902611" cy="88357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000333" y="5802671"/>
              <a:ext cx="1067632" cy="104509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9253489" y="6115554"/>
            <a:ext cx="574675" cy="3784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300" b="1" spc="875" dirty="0">
                <a:solidFill>
                  <a:srgbClr val="FFFFFF"/>
                </a:solidFill>
                <a:latin typeface="Arial"/>
                <a:cs typeface="Arial"/>
              </a:rPr>
              <a:t>04</a:t>
            </a:r>
            <a:endParaRPr sz="23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8758110" y="2803097"/>
            <a:ext cx="8928100" cy="5473700"/>
            <a:chOff x="8758110" y="2803097"/>
            <a:chExt cx="8928100" cy="5473700"/>
          </a:xfrm>
        </p:grpSpPr>
        <p:sp>
          <p:nvSpPr>
            <p:cNvPr id="23" name="object 23"/>
            <p:cNvSpPr/>
            <p:nvPr/>
          </p:nvSpPr>
          <p:spPr>
            <a:xfrm>
              <a:off x="8977224" y="7185466"/>
              <a:ext cx="1113850" cy="109131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758110" y="4211945"/>
              <a:ext cx="71442" cy="140816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829553" y="4350454"/>
              <a:ext cx="1562653" cy="141304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082864" y="4474575"/>
              <a:ext cx="902611" cy="88358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000333" y="4393813"/>
              <a:ext cx="1067632" cy="104508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758110" y="2803097"/>
              <a:ext cx="8927738" cy="281839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9251132" y="4706696"/>
            <a:ext cx="579120" cy="3784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300" b="1" spc="894" dirty="0">
                <a:solidFill>
                  <a:srgbClr val="FFFFFF"/>
                </a:solidFill>
                <a:latin typeface="Arial"/>
                <a:cs typeface="Arial"/>
              </a:rPr>
              <a:t>03</a:t>
            </a:r>
            <a:endParaRPr sz="23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8829553" y="2942957"/>
            <a:ext cx="1562735" cy="1407795"/>
            <a:chOff x="8829553" y="2942957"/>
            <a:chExt cx="1562735" cy="1407795"/>
          </a:xfrm>
        </p:grpSpPr>
        <p:sp>
          <p:nvSpPr>
            <p:cNvPr id="31" name="object 31"/>
            <p:cNvSpPr/>
            <p:nvPr/>
          </p:nvSpPr>
          <p:spPr>
            <a:xfrm>
              <a:off x="8829553" y="2942957"/>
              <a:ext cx="1562653" cy="140749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082864" y="3065739"/>
              <a:ext cx="902611" cy="88356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000333" y="2984945"/>
              <a:ext cx="1067632" cy="104512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9253489" y="3297818"/>
            <a:ext cx="574675" cy="3784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300" b="1" spc="875" dirty="0">
                <a:solidFill>
                  <a:srgbClr val="FFFFFF"/>
                </a:solidFill>
                <a:latin typeface="Arial"/>
                <a:cs typeface="Arial"/>
              </a:rPr>
              <a:t>02</a:t>
            </a:r>
            <a:endParaRPr sz="230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8758110" y="1394218"/>
            <a:ext cx="8635365" cy="8449310"/>
            <a:chOff x="8758110" y="1394218"/>
            <a:chExt cx="8635365" cy="8449310"/>
          </a:xfrm>
        </p:grpSpPr>
        <p:sp>
          <p:nvSpPr>
            <p:cNvPr id="36" name="object 36"/>
            <p:cNvSpPr/>
            <p:nvPr/>
          </p:nvSpPr>
          <p:spPr>
            <a:xfrm>
              <a:off x="11271175" y="4207212"/>
              <a:ext cx="4431069" cy="127755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758110" y="1394218"/>
              <a:ext cx="8009757" cy="1621071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758110" y="6605338"/>
              <a:ext cx="8634764" cy="3238173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829553" y="1402480"/>
              <a:ext cx="1562653" cy="1540476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082864" y="1656850"/>
              <a:ext cx="902611" cy="883564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9000333" y="1576108"/>
              <a:ext cx="1067632" cy="1045099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9253489" y="1888981"/>
            <a:ext cx="574675" cy="3784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300" b="1" spc="875" dirty="0">
                <a:solidFill>
                  <a:srgbClr val="FFFFFF"/>
                </a:solidFill>
                <a:latin typeface="Arial"/>
                <a:cs typeface="Arial"/>
              </a:rPr>
              <a:t>01</a:t>
            </a:r>
            <a:endParaRPr sz="2300">
              <a:latin typeface="Arial"/>
              <a:cs typeface="Arial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8829553" y="3015290"/>
            <a:ext cx="7385684" cy="5424805"/>
            <a:chOff x="8829553" y="3015290"/>
            <a:chExt cx="7385684" cy="5424805"/>
          </a:xfrm>
        </p:grpSpPr>
        <p:sp>
          <p:nvSpPr>
            <p:cNvPr id="44" name="object 44"/>
            <p:cNvSpPr/>
            <p:nvPr/>
          </p:nvSpPr>
          <p:spPr>
            <a:xfrm>
              <a:off x="11271175" y="3015290"/>
              <a:ext cx="4944037" cy="175366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1271175" y="7801940"/>
              <a:ext cx="4944037" cy="175355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1271175" y="6605861"/>
              <a:ext cx="4944037" cy="175366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5780985" y="5405636"/>
              <a:ext cx="430667" cy="2251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1271175" y="5405636"/>
              <a:ext cx="4944037" cy="175345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829553" y="7038005"/>
              <a:ext cx="1562653" cy="1401957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082864" y="7288259"/>
              <a:ext cx="902611" cy="883596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9000333" y="7207497"/>
              <a:ext cx="1067632" cy="1045120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" name="object 53"/>
          <p:cNvGrpSpPr/>
          <p:nvPr/>
        </p:nvGrpSpPr>
        <p:grpSpPr>
          <a:xfrm>
            <a:off x="8829553" y="8439963"/>
            <a:ext cx="1562735" cy="1403985"/>
            <a:chOff x="8829553" y="8439963"/>
            <a:chExt cx="1562735" cy="1403985"/>
          </a:xfrm>
        </p:grpSpPr>
        <p:sp>
          <p:nvSpPr>
            <p:cNvPr id="54" name="object 54"/>
            <p:cNvSpPr/>
            <p:nvPr/>
          </p:nvSpPr>
          <p:spPr>
            <a:xfrm>
              <a:off x="8829553" y="8439963"/>
              <a:ext cx="1562653" cy="1403548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9082864" y="8693107"/>
              <a:ext cx="902611" cy="883596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9000333" y="8612345"/>
              <a:ext cx="1067632" cy="1045099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9253489" y="8925228"/>
            <a:ext cx="574675" cy="3784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300" b="1" spc="875" dirty="0">
                <a:solidFill>
                  <a:srgbClr val="FFFFFF"/>
                </a:solidFill>
                <a:latin typeface="Arial"/>
                <a:cs typeface="Arial"/>
              </a:rPr>
              <a:t>06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1623804" y="1806718"/>
            <a:ext cx="4157181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spc="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по </a:t>
            </a:r>
            <a:r>
              <a:rPr lang="ru-RU" sz="16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индивидуальной программе у ведущих специалистов </a:t>
            </a:r>
            <a:r>
              <a:rPr lang="ru-RU" sz="1600" b="1" spc="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Компании</a:t>
            </a:r>
            <a:endParaRPr lang="ru-RU" sz="1600" b="1" spc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1617454" y="3182283"/>
            <a:ext cx="5362446" cy="9288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000"/>
              </a:lnSpc>
              <a:spcBef>
                <a:spcPts val="100"/>
              </a:spcBef>
            </a:pPr>
            <a:r>
              <a:rPr lang="ru-RU" sz="1600" b="1" spc="275" dirty="0" smtClean="0">
                <a:solidFill>
                  <a:srgbClr val="FFFFFF"/>
                </a:solidFill>
                <a:latin typeface="Arial"/>
                <a:cs typeface="Arial"/>
              </a:rPr>
              <a:t>Возможность работать в профильном подразделении Компании в свободное от учебы время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1617454" y="4393813"/>
            <a:ext cx="3838446" cy="9288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000"/>
              </a:lnSpc>
              <a:spcBef>
                <a:spcPts val="100"/>
              </a:spcBef>
            </a:pPr>
            <a:r>
              <a:rPr lang="ru-RU" sz="1600" b="1" spc="275" dirty="0" smtClean="0">
                <a:solidFill>
                  <a:srgbClr val="FFFFFF"/>
                </a:solidFill>
                <a:latin typeface="Arial"/>
                <a:cs typeface="Arial"/>
              </a:rPr>
              <a:t>Прохождение производственной и преддипломной практики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1623804" y="5578914"/>
            <a:ext cx="3522345" cy="9288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000"/>
              </a:lnSpc>
              <a:spcBef>
                <a:spcPts val="100"/>
              </a:spcBef>
            </a:pPr>
            <a:r>
              <a:rPr lang="ru-RU" sz="1600" b="1" spc="430" dirty="0" smtClean="0">
                <a:solidFill>
                  <a:srgbClr val="FFFFFF"/>
                </a:solidFill>
                <a:latin typeface="Arial"/>
                <a:cs typeface="Arial"/>
              </a:rPr>
              <a:t>Возможность получить опыт в проектной деятельности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1623804" y="6751847"/>
            <a:ext cx="4981446" cy="9288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000"/>
              </a:lnSpc>
              <a:spcBef>
                <a:spcPts val="100"/>
              </a:spcBef>
            </a:pPr>
            <a:r>
              <a:rPr lang="ru-RU" sz="1600" b="1" spc="365" dirty="0" smtClean="0">
                <a:solidFill>
                  <a:srgbClr val="FFFFFF"/>
                </a:solidFill>
                <a:latin typeface="Arial"/>
                <a:cs typeface="Arial"/>
              </a:rPr>
              <a:t>Возможность официального трудоустройства после окончания учебы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1623804" y="8134939"/>
            <a:ext cx="3832096" cy="6235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000"/>
              </a:lnSpc>
              <a:spcBef>
                <a:spcPts val="100"/>
              </a:spcBef>
            </a:pPr>
            <a:r>
              <a:rPr lang="ru-RU" sz="1600" b="1" spc="305" dirty="0" smtClean="0">
                <a:solidFill>
                  <a:srgbClr val="FFFFFF"/>
                </a:solidFill>
                <a:latin typeface="Arial"/>
                <a:cs typeface="Arial"/>
              </a:rPr>
              <a:t>Обретение практического опыта по специальности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65" name="object 57"/>
          <p:cNvSpPr txBox="1"/>
          <p:nvPr/>
        </p:nvSpPr>
        <p:spPr>
          <a:xfrm>
            <a:off x="9255577" y="7522289"/>
            <a:ext cx="574675" cy="3784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300" b="1" spc="875" dirty="0" smtClean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lang="ru-RU" sz="2300" b="1" spc="875" dirty="0" smtClean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300" dirty="0">
              <a:latin typeface="Arial"/>
              <a:cs typeface="Arial"/>
            </a:endParaRPr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15" y="5401319"/>
            <a:ext cx="7201863" cy="480124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92939" y="3765551"/>
            <a:ext cx="5942546" cy="143308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lang="ru-RU" sz="2800" b="1" spc="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Институт высоких технологий и </a:t>
            </a:r>
            <a:r>
              <a:rPr lang="ru-RU" sz="2800" b="1" spc="6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пьезотехники</a:t>
            </a:r>
            <a:r>
              <a:rPr lang="ru-RU" sz="2800" b="1" spc="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endParaRPr sz="2800" b="1" spc="6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34961" y="5444647"/>
            <a:ext cx="5773420" cy="1423467"/>
          </a:xfrm>
          <a:prstGeom prst="rect">
            <a:avLst/>
          </a:prstGeom>
        </p:spPr>
        <p:txBody>
          <a:bodyPr vert="horz" wrap="square" lIns="0" tIns="129540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020"/>
              </a:spcBef>
            </a:pPr>
            <a:r>
              <a:rPr lang="ru-RU" sz="2800" b="1" spc="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Институт радиотехнических систем и управления </a:t>
            </a:r>
            <a:endParaRPr sz="2800" b="1" spc="6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988294" y="3482158"/>
            <a:ext cx="15703524" cy="3180748"/>
            <a:chOff x="1947615" y="3168008"/>
            <a:chExt cx="15703524" cy="3180748"/>
          </a:xfrm>
        </p:grpSpPr>
        <p:sp>
          <p:nvSpPr>
            <p:cNvPr id="6" name="object 6"/>
            <p:cNvSpPr/>
            <p:nvPr/>
          </p:nvSpPr>
          <p:spPr>
            <a:xfrm>
              <a:off x="3326809" y="3168008"/>
              <a:ext cx="14324330" cy="35560"/>
            </a:xfrm>
            <a:custGeom>
              <a:avLst/>
              <a:gdLst/>
              <a:ahLst/>
              <a:cxnLst/>
              <a:rect l="l" t="t" r="r" b="b"/>
              <a:pathLst>
                <a:path w="14324330" h="35560">
                  <a:moveTo>
                    <a:pt x="14324171" y="0"/>
                  </a:moveTo>
                  <a:lnTo>
                    <a:pt x="0" y="0"/>
                  </a:lnTo>
                  <a:lnTo>
                    <a:pt x="0" y="35339"/>
                  </a:lnTo>
                  <a:lnTo>
                    <a:pt x="14324171" y="35339"/>
                  </a:lnTo>
                  <a:lnTo>
                    <a:pt x="143241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81081" y="3574307"/>
              <a:ext cx="934719" cy="928369"/>
            </a:xfrm>
            <a:custGeom>
              <a:avLst/>
              <a:gdLst/>
              <a:ahLst/>
              <a:cxnLst/>
              <a:rect l="l" t="t" r="r" b="b"/>
              <a:pathLst>
                <a:path w="934719" h="928370">
                  <a:moveTo>
                    <a:pt x="467064" y="0"/>
                  </a:moveTo>
                  <a:lnTo>
                    <a:pt x="419308" y="2395"/>
                  </a:lnTo>
                  <a:lnTo>
                    <a:pt x="372932" y="9428"/>
                  </a:lnTo>
                  <a:lnTo>
                    <a:pt x="328170" y="20863"/>
                  </a:lnTo>
                  <a:lnTo>
                    <a:pt x="285258" y="36469"/>
                  </a:lnTo>
                  <a:lnTo>
                    <a:pt x="244430" y="56011"/>
                  </a:lnTo>
                  <a:lnTo>
                    <a:pt x="205920" y="79257"/>
                  </a:lnTo>
                  <a:lnTo>
                    <a:pt x="169964" y="105972"/>
                  </a:lnTo>
                  <a:lnTo>
                    <a:pt x="136796" y="135925"/>
                  </a:lnTo>
                  <a:lnTo>
                    <a:pt x="106652" y="168881"/>
                  </a:lnTo>
                  <a:lnTo>
                    <a:pt x="79765" y="204607"/>
                  </a:lnTo>
                  <a:lnTo>
                    <a:pt x="56370" y="242871"/>
                  </a:lnTo>
                  <a:lnTo>
                    <a:pt x="36703" y="283438"/>
                  </a:lnTo>
                  <a:lnTo>
                    <a:pt x="20997" y="326076"/>
                  </a:lnTo>
                  <a:lnTo>
                    <a:pt x="9488" y="370551"/>
                  </a:lnTo>
                  <a:lnTo>
                    <a:pt x="2411" y="416630"/>
                  </a:lnTo>
                  <a:lnTo>
                    <a:pt x="0" y="464080"/>
                  </a:lnTo>
                  <a:lnTo>
                    <a:pt x="2411" y="511529"/>
                  </a:lnTo>
                  <a:lnTo>
                    <a:pt x="9488" y="557609"/>
                  </a:lnTo>
                  <a:lnTo>
                    <a:pt x="20997" y="602084"/>
                  </a:lnTo>
                  <a:lnTo>
                    <a:pt x="36703" y="644721"/>
                  </a:lnTo>
                  <a:lnTo>
                    <a:pt x="56370" y="685289"/>
                  </a:lnTo>
                  <a:lnTo>
                    <a:pt x="79765" y="723552"/>
                  </a:lnTo>
                  <a:lnTo>
                    <a:pt x="106652" y="759278"/>
                  </a:lnTo>
                  <a:lnTo>
                    <a:pt x="136796" y="792235"/>
                  </a:lnTo>
                  <a:lnTo>
                    <a:pt x="169964" y="822187"/>
                  </a:lnTo>
                  <a:lnTo>
                    <a:pt x="205920" y="848903"/>
                  </a:lnTo>
                  <a:lnTo>
                    <a:pt x="244430" y="872148"/>
                  </a:lnTo>
                  <a:lnTo>
                    <a:pt x="285258" y="891690"/>
                  </a:lnTo>
                  <a:lnTo>
                    <a:pt x="328170" y="907296"/>
                  </a:lnTo>
                  <a:lnTo>
                    <a:pt x="372932" y="918731"/>
                  </a:lnTo>
                  <a:lnTo>
                    <a:pt x="419308" y="925764"/>
                  </a:lnTo>
                  <a:lnTo>
                    <a:pt x="467064" y="928160"/>
                  </a:lnTo>
                  <a:lnTo>
                    <a:pt x="514820" y="925764"/>
                  </a:lnTo>
                  <a:lnTo>
                    <a:pt x="561196" y="918731"/>
                  </a:lnTo>
                  <a:lnTo>
                    <a:pt x="605958" y="907296"/>
                  </a:lnTo>
                  <a:lnTo>
                    <a:pt x="648870" y="891690"/>
                  </a:lnTo>
                  <a:lnTo>
                    <a:pt x="689698" y="872148"/>
                  </a:lnTo>
                  <a:lnTo>
                    <a:pt x="728208" y="848903"/>
                  </a:lnTo>
                  <a:lnTo>
                    <a:pt x="764164" y="822187"/>
                  </a:lnTo>
                  <a:lnTo>
                    <a:pt x="797331" y="792235"/>
                  </a:lnTo>
                  <a:lnTo>
                    <a:pt x="827476" y="759278"/>
                  </a:lnTo>
                  <a:lnTo>
                    <a:pt x="854363" y="723552"/>
                  </a:lnTo>
                  <a:lnTo>
                    <a:pt x="877758" y="685289"/>
                  </a:lnTo>
                  <a:lnTo>
                    <a:pt x="897425" y="644721"/>
                  </a:lnTo>
                  <a:lnTo>
                    <a:pt x="913131" y="602084"/>
                  </a:lnTo>
                  <a:lnTo>
                    <a:pt x="924639" y="557609"/>
                  </a:lnTo>
                  <a:lnTo>
                    <a:pt x="931717" y="511529"/>
                  </a:lnTo>
                  <a:lnTo>
                    <a:pt x="934128" y="464080"/>
                  </a:lnTo>
                  <a:lnTo>
                    <a:pt x="931717" y="416630"/>
                  </a:lnTo>
                  <a:lnTo>
                    <a:pt x="924639" y="370551"/>
                  </a:lnTo>
                  <a:lnTo>
                    <a:pt x="913131" y="326076"/>
                  </a:lnTo>
                  <a:lnTo>
                    <a:pt x="897425" y="283438"/>
                  </a:lnTo>
                  <a:lnTo>
                    <a:pt x="877758" y="242871"/>
                  </a:lnTo>
                  <a:lnTo>
                    <a:pt x="854363" y="204607"/>
                  </a:lnTo>
                  <a:lnTo>
                    <a:pt x="827476" y="168881"/>
                  </a:lnTo>
                  <a:lnTo>
                    <a:pt x="797331" y="135925"/>
                  </a:lnTo>
                  <a:lnTo>
                    <a:pt x="764164" y="105972"/>
                  </a:lnTo>
                  <a:lnTo>
                    <a:pt x="728208" y="79257"/>
                  </a:lnTo>
                  <a:lnTo>
                    <a:pt x="689698" y="56011"/>
                  </a:lnTo>
                  <a:lnTo>
                    <a:pt x="648870" y="36469"/>
                  </a:lnTo>
                  <a:lnTo>
                    <a:pt x="605958" y="20863"/>
                  </a:lnTo>
                  <a:lnTo>
                    <a:pt x="561196" y="9428"/>
                  </a:lnTo>
                  <a:lnTo>
                    <a:pt x="514820" y="2395"/>
                  </a:lnTo>
                  <a:lnTo>
                    <a:pt x="467064" y="0"/>
                  </a:lnTo>
                  <a:close/>
                </a:path>
              </a:pathLst>
            </a:custGeom>
            <a:solidFill>
              <a:srgbClr val="F36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947615" y="5402959"/>
              <a:ext cx="934719" cy="929005"/>
            </a:xfrm>
            <a:custGeom>
              <a:avLst/>
              <a:gdLst/>
              <a:ahLst/>
              <a:cxnLst/>
              <a:rect l="l" t="t" r="r" b="b"/>
              <a:pathLst>
                <a:path w="934719" h="929004">
                  <a:moveTo>
                    <a:pt x="467305" y="0"/>
                  </a:moveTo>
                  <a:lnTo>
                    <a:pt x="419525" y="2397"/>
                  </a:lnTo>
                  <a:lnTo>
                    <a:pt x="373126" y="9434"/>
                  </a:lnTo>
                  <a:lnTo>
                    <a:pt x="328342" y="20877"/>
                  </a:lnTo>
                  <a:lnTo>
                    <a:pt x="285408" y="36493"/>
                  </a:lnTo>
                  <a:lnTo>
                    <a:pt x="244559" y="56048"/>
                  </a:lnTo>
                  <a:lnTo>
                    <a:pt x="206030" y="79310"/>
                  </a:lnTo>
                  <a:lnTo>
                    <a:pt x="170055" y="106043"/>
                  </a:lnTo>
                  <a:lnTo>
                    <a:pt x="136870" y="136016"/>
                  </a:lnTo>
                  <a:lnTo>
                    <a:pt x="106709" y="168995"/>
                  </a:lnTo>
                  <a:lnTo>
                    <a:pt x="79808" y="204746"/>
                  </a:lnTo>
                  <a:lnTo>
                    <a:pt x="56401" y="243036"/>
                  </a:lnTo>
                  <a:lnTo>
                    <a:pt x="36723" y="283632"/>
                  </a:lnTo>
                  <a:lnTo>
                    <a:pt x="21009" y="326300"/>
                  </a:lnTo>
                  <a:lnTo>
                    <a:pt x="9493" y="370807"/>
                  </a:lnTo>
                  <a:lnTo>
                    <a:pt x="2412" y="416920"/>
                  </a:lnTo>
                  <a:lnTo>
                    <a:pt x="0" y="464404"/>
                  </a:lnTo>
                  <a:lnTo>
                    <a:pt x="2412" y="511889"/>
                  </a:lnTo>
                  <a:lnTo>
                    <a:pt x="9493" y="558001"/>
                  </a:lnTo>
                  <a:lnTo>
                    <a:pt x="21009" y="602508"/>
                  </a:lnTo>
                  <a:lnTo>
                    <a:pt x="36723" y="645176"/>
                  </a:lnTo>
                  <a:lnTo>
                    <a:pt x="56401" y="685772"/>
                  </a:lnTo>
                  <a:lnTo>
                    <a:pt x="79808" y="724062"/>
                  </a:lnTo>
                  <a:lnTo>
                    <a:pt x="106709" y="759813"/>
                  </a:lnTo>
                  <a:lnTo>
                    <a:pt x="136870" y="792792"/>
                  </a:lnTo>
                  <a:lnTo>
                    <a:pt x="170055" y="822765"/>
                  </a:lnTo>
                  <a:lnTo>
                    <a:pt x="206030" y="849499"/>
                  </a:lnTo>
                  <a:lnTo>
                    <a:pt x="244559" y="872760"/>
                  </a:lnTo>
                  <a:lnTo>
                    <a:pt x="285408" y="892315"/>
                  </a:lnTo>
                  <a:lnTo>
                    <a:pt x="328342" y="907931"/>
                  </a:lnTo>
                  <a:lnTo>
                    <a:pt x="373126" y="919374"/>
                  </a:lnTo>
                  <a:lnTo>
                    <a:pt x="419525" y="926411"/>
                  </a:lnTo>
                  <a:lnTo>
                    <a:pt x="467305" y="928809"/>
                  </a:lnTo>
                  <a:lnTo>
                    <a:pt x="515092" y="926411"/>
                  </a:lnTo>
                  <a:lnTo>
                    <a:pt x="561498" y="919374"/>
                  </a:lnTo>
                  <a:lnTo>
                    <a:pt x="606289" y="907931"/>
                  </a:lnTo>
                  <a:lnTo>
                    <a:pt x="649229" y="892315"/>
                  </a:lnTo>
                  <a:lnTo>
                    <a:pt x="690084" y="872760"/>
                  </a:lnTo>
                  <a:lnTo>
                    <a:pt x="728618" y="849499"/>
                  </a:lnTo>
                  <a:lnTo>
                    <a:pt x="764597" y="822765"/>
                  </a:lnTo>
                  <a:lnTo>
                    <a:pt x="797787" y="792792"/>
                  </a:lnTo>
                  <a:lnTo>
                    <a:pt x="827951" y="759813"/>
                  </a:lnTo>
                  <a:lnTo>
                    <a:pt x="854856" y="724062"/>
                  </a:lnTo>
                  <a:lnTo>
                    <a:pt x="878265" y="685772"/>
                  </a:lnTo>
                  <a:lnTo>
                    <a:pt x="897946" y="645176"/>
                  </a:lnTo>
                  <a:lnTo>
                    <a:pt x="913661" y="602508"/>
                  </a:lnTo>
                  <a:lnTo>
                    <a:pt x="925178" y="558001"/>
                  </a:lnTo>
                  <a:lnTo>
                    <a:pt x="932260" y="511889"/>
                  </a:lnTo>
                  <a:lnTo>
                    <a:pt x="934673" y="464404"/>
                  </a:lnTo>
                  <a:lnTo>
                    <a:pt x="932260" y="416920"/>
                  </a:lnTo>
                  <a:lnTo>
                    <a:pt x="925178" y="370807"/>
                  </a:lnTo>
                  <a:lnTo>
                    <a:pt x="913661" y="326300"/>
                  </a:lnTo>
                  <a:lnTo>
                    <a:pt x="897946" y="283632"/>
                  </a:lnTo>
                  <a:lnTo>
                    <a:pt x="878265" y="243036"/>
                  </a:lnTo>
                  <a:lnTo>
                    <a:pt x="854856" y="204746"/>
                  </a:lnTo>
                  <a:lnTo>
                    <a:pt x="827951" y="168995"/>
                  </a:lnTo>
                  <a:lnTo>
                    <a:pt x="797787" y="136016"/>
                  </a:lnTo>
                  <a:lnTo>
                    <a:pt x="764597" y="106043"/>
                  </a:lnTo>
                  <a:lnTo>
                    <a:pt x="728618" y="79310"/>
                  </a:lnTo>
                  <a:lnTo>
                    <a:pt x="690084" y="56048"/>
                  </a:lnTo>
                  <a:lnTo>
                    <a:pt x="649229" y="36493"/>
                  </a:lnTo>
                  <a:lnTo>
                    <a:pt x="606289" y="20877"/>
                  </a:lnTo>
                  <a:lnTo>
                    <a:pt x="561498" y="9434"/>
                  </a:lnTo>
                  <a:lnTo>
                    <a:pt x="515092" y="2397"/>
                  </a:lnTo>
                  <a:lnTo>
                    <a:pt x="467305" y="0"/>
                  </a:lnTo>
                  <a:close/>
                </a:path>
              </a:pathLst>
            </a:custGeom>
            <a:solidFill>
              <a:srgbClr val="F36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007042" y="5413401"/>
              <a:ext cx="941705" cy="935355"/>
            </a:xfrm>
            <a:custGeom>
              <a:avLst/>
              <a:gdLst/>
              <a:ahLst/>
              <a:cxnLst/>
              <a:rect l="l" t="t" r="r" b="b"/>
              <a:pathLst>
                <a:path w="941704" h="935354">
                  <a:moveTo>
                    <a:pt x="470687" y="0"/>
                  </a:moveTo>
                  <a:lnTo>
                    <a:pt x="422561" y="2414"/>
                  </a:lnTo>
                  <a:lnTo>
                    <a:pt x="375825" y="9501"/>
                  </a:lnTo>
                  <a:lnTo>
                    <a:pt x="330716" y="21025"/>
                  </a:lnTo>
                  <a:lnTo>
                    <a:pt x="287471" y="36752"/>
                  </a:lnTo>
                  <a:lnTo>
                    <a:pt x="246326" y="56445"/>
                  </a:lnTo>
                  <a:lnTo>
                    <a:pt x="207518" y="79871"/>
                  </a:lnTo>
                  <a:lnTo>
                    <a:pt x="171283" y="106794"/>
                  </a:lnTo>
                  <a:lnTo>
                    <a:pt x="137858" y="136978"/>
                  </a:lnTo>
                  <a:lnTo>
                    <a:pt x="107479" y="170190"/>
                  </a:lnTo>
                  <a:lnTo>
                    <a:pt x="80384" y="206193"/>
                  </a:lnTo>
                  <a:lnTo>
                    <a:pt x="56807" y="244752"/>
                  </a:lnTo>
                  <a:lnTo>
                    <a:pt x="36987" y="285633"/>
                  </a:lnTo>
                  <a:lnTo>
                    <a:pt x="21160" y="328601"/>
                  </a:lnTo>
                  <a:lnTo>
                    <a:pt x="9562" y="373420"/>
                  </a:lnTo>
                  <a:lnTo>
                    <a:pt x="2430" y="419855"/>
                  </a:lnTo>
                  <a:lnTo>
                    <a:pt x="0" y="467671"/>
                  </a:lnTo>
                  <a:lnTo>
                    <a:pt x="2430" y="515487"/>
                  </a:lnTo>
                  <a:lnTo>
                    <a:pt x="9562" y="561923"/>
                  </a:lnTo>
                  <a:lnTo>
                    <a:pt x="21160" y="606741"/>
                  </a:lnTo>
                  <a:lnTo>
                    <a:pt x="36987" y="649709"/>
                  </a:lnTo>
                  <a:lnTo>
                    <a:pt x="56807" y="690590"/>
                  </a:lnTo>
                  <a:lnTo>
                    <a:pt x="80384" y="729150"/>
                  </a:lnTo>
                  <a:lnTo>
                    <a:pt x="107479" y="765153"/>
                  </a:lnTo>
                  <a:lnTo>
                    <a:pt x="137858" y="798364"/>
                  </a:lnTo>
                  <a:lnTo>
                    <a:pt x="171283" y="828548"/>
                  </a:lnTo>
                  <a:lnTo>
                    <a:pt x="207518" y="855471"/>
                  </a:lnTo>
                  <a:lnTo>
                    <a:pt x="246326" y="878897"/>
                  </a:lnTo>
                  <a:lnTo>
                    <a:pt x="287471" y="898590"/>
                  </a:lnTo>
                  <a:lnTo>
                    <a:pt x="330716" y="914317"/>
                  </a:lnTo>
                  <a:lnTo>
                    <a:pt x="375825" y="925841"/>
                  </a:lnTo>
                  <a:lnTo>
                    <a:pt x="422561" y="932928"/>
                  </a:lnTo>
                  <a:lnTo>
                    <a:pt x="470687" y="935343"/>
                  </a:lnTo>
                  <a:lnTo>
                    <a:pt x="518811" y="932928"/>
                  </a:lnTo>
                  <a:lnTo>
                    <a:pt x="565545" y="925841"/>
                  </a:lnTo>
                  <a:lnTo>
                    <a:pt x="610653" y="914317"/>
                  </a:lnTo>
                  <a:lnTo>
                    <a:pt x="653896" y="898590"/>
                  </a:lnTo>
                  <a:lnTo>
                    <a:pt x="695040" y="878897"/>
                  </a:lnTo>
                  <a:lnTo>
                    <a:pt x="733848" y="855471"/>
                  </a:lnTo>
                  <a:lnTo>
                    <a:pt x="770082" y="828548"/>
                  </a:lnTo>
                  <a:lnTo>
                    <a:pt x="803506" y="798364"/>
                  </a:lnTo>
                  <a:lnTo>
                    <a:pt x="833885" y="765153"/>
                  </a:lnTo>
                  <a:lnTo>
                    <a:pt x="860980" y="729150"/>
                  </a:lnTo>
                  <a:lnTo>
                    <a:pt x="884556" y="690590"/>
                  </a:lnTo>
                  <a:lnTo>
                    <a:pt x="904376" y="649709"/>
                  </a:lnTo>
                  <a:lnTo>
                    <a:pt x="920203" y="606741"/>
                  </a:lnTo>
                  <a:lnTo>
                    <a:pt x="931801" y="561923"/>
                  </a:lnTo>
                  <a:lnTo>
                    <a:pt x="938933" y="515487"/>
                  </a:lnTo>
                  <a:lnTo>
                    <a:pt x="941364" y="467671"/>
                  </a:lnTo>
                  <a:lnTo>
                    <a:pt x="938933" y="419855"/>
                  </a:lnTo>
                  <a:lnTo>
                    <a:pt x="931801" y="373420"/>
                  </a:lnTo>
                  <a:lnTo>
                    <a:pt x="920203" y="328601"/>
                  </a:lnTo>
                  <a:lnTo>
                    <a:pt x="904376" y="285633"/>
                  </a:lnTo>
                  <a:lnTo>
                    <a:pt x="884556" y="244752"/>
                  </a:lnTo>
                  <a:lnTo>
                    <a:pt x="860980" y="206193"/>
                  </a:lnTo>
                  <a:lnTo>
                    <a:pt x="833885" y="170190"/>
                  </a:lnTo>
                  <a:lnTo>
                    <a:pt x="803506" y="136978"/>
                  </a:lnTo>
                  <a:lnTo>
                    <a:pt x="770082" y="106794"/>
                  </a:lnTo>
                  <a:lnTo>
                    <a:pt x="733848" y="79871"/>
                  </a:lnTo>
                  <a:lnTo>
                    <a:pt x="695040" y="56445"/>
                  </a:lnTo>
                  <a:lnTo>
                    <a:pt x="653896" y="36752"/>
                  </a:lnTo>
                  <a:lnTo>
                    <a:pt x="610653" y="21025"/>
                  </a:lnTo>
                  <a:lnTo>
                    <a:pt x="565545" y="9501"/>
                  </a:lnTo>
                  <a:lnTo>
                    <a:pt x="518811" y="2414"/>
                  </a:lnTo>
                  <a:lnTo>
                    <a:pt x="470687" y="0"/>
                  </a:lnTo>
                  <a:close/>
                </a:path>
              </a:pathLst>
            </a:custGeom>
            <a:solidFill>
              <a:srgbClr val="F36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965889" y="3604459"/>
              <a:ext cx="941705" cy="935355"/>
            </a:xfrm>
            <a:custGeom>
              <a:avLst/>
              <a:gdLst/>
              <a:ahLst/>
              <a:cxnLst/>
              <a:rect l="l" t="t" r="r" b="b"/>
              <a:pathLst>
                <a:path w="941704" h="935354">
                  <a:moveTo>
                    <a:pt x="470676" y="0"/>
                  </a:moveTo>
                  <a:lnTo>
                    <a:pt x="422552" y="2414"/>
                  </a:lnTo>
                  <a:lnTo>
                    <a:pt x="375818" y="9501"/>
                  </a:lnTo>
                  <a:lnTo>
                    <a:pt x="330710" y="21026"/>
                  </a:lnTo>
                  <a:lnTo>
                    <a:pt x="287467" y="36753"/>
                  </a:lnTo>
                  <a:lnTo>
                    <a:pt x="246323" y="56448"/>
                  </a:lnTo>
                  <a:lnTo>
                    <a:pt x="207515" y="79874"/>
                  </a:lnTo>
                  <a:lnTo>
                    <a:pt x="171281" y="106798"/>
                  </a:lnTo>
                  <a:lnTo>
                    <a:pt x="137857" y="136984"/>
                  </a:lnTo>
                  <a:lnTo>
                    <a:pt x="107478" y="170196"/>
                  </a:lnTo>
                  <a:lnTo>
                    <a:pt x="80383" y="206200"/>
                  </a:lnTo>
                  <a:lnTo>
                    <a:pt x="56807" y="244760"/>
                  </a:lnTo>
                  <a:lnTo>
                    <a:pt x="36987" y="285642"/>
                  </a:lnTo>
                  <a:lnTo>
                    <a:pt x="21160" y="328610"/>
                  </a:lnTo>
                  <a:lnTo>
                    <a:pt x="9562" y="373430"/>
                  </a:lnTo>
                  <a:lnTo>
                    <a:pt x="2430" y="419865"/>
                  </a:lnTo>
                  <a:lnTo>
                    <a:pt x="0" y="467682"/>
                  </a:lnTo>
                  <a:lnTo>
                    <a:pt x="2430" y="515498"/>
                  </a:lnTo>
                  <a:lnTo>
                    <a:pt x="9562" y="561933"/>
                  </a:lnTo>
                  <a:lnTo>
                    <a:pt x="21160" y="606752"/>
                  </a:lnTo>
                  <a:lnTo>
                    <a:pt x="36987" y="649719"/>
                  </a:lnTo>
                  <a:lnTo>
                    <a:pt x="56807" y="690601"/>
                  </a:lnTo>
                  <a:lnTo>
                    <a:pt x="80383" y="729160"/>
                  </a:lnTo>
                  <a:lnTo>
                    <a:pt x="107478" y="765163"/>
                  </a:lnTo>
                  <a:lnTo>
                    <a:pt x="137857" y="798374"/>
                  </a:lnTo>
                  <a:lnTo>
                    <a:pt x="171281" y="828559"/>
                  </a:lnTo>
                  <a:lnTo>
                    <a:pt x="207515" y="855482"/>
                  </a:lnTo>
                  <a:lnTo>
                    <a:pt x="246323" y="878907"/>
                  </a:lnTo>
                  <a:lnTo>
                    <a:pt x="287467" y="898601"/>
                  </a:lnTo>
                  <a:lnTo>
                    <a:pt x="330710" y="914327"/>
                  </a:lnTo>
                  <a:lnTo>
                    <a:pt x="375818" y="925852"/>
                  </a:lnTo>
                  <a:lnTo>
                    <a:pt x="422552" y="932939"/>
                  </a:lnTo>
                  <a:lnTo>
                    <a:pt x="470676" y="935353"/>
                  </a:lnTo>
                  <a:lnTo>
                    <a:pt x="518803" y="932939"/>
                  </a:lnTo>
                  <a:lnTo>
                    <a:pt x="565538" y="925852"/>
                  </a:lnTo>
                  <a:lnTo>
                    <a:pt x="610647" y="914327"/>
                  </a:lnTo>
                  <a:lnTo>
                    <a:pt x="653892" y="898601"/>
                  </a:lnTo>
                  <a:lnTo>
                    <a:pt x="695037" y="878907"/>
                  </a:lnTo>
                  <a:lnTo>
                    <a:pt x="733845" y="855482"/>
                  </a:lnTo>
                  <a:lnTo>
                    <a:pt x="770080" y="828559"/>
                  </a:lnTo>
                  <a:lnTo>
                    <a:pt x="803505" y="798374"/>
                  </a:lnTo>
                  <a:lnTo>
                    <a:pt x="833884" y="765163"/>
                  </a:lnTo>
                  <a:lnTo>
                    <a:pt x="860979" y="729160"/>
                  </a:lnTo>
                  <a:lnTo>
                    <a:pt x="884556" y="690601"/>
                  </a:lnTo>
                  <a:lnTo>
                    <a:pt x="904376" y="649719"/>
                  </a:lnTo>
                  <a:lnTo>
                    <a:pt x="920203" y="606752"/>
                  </a:lnTo>
                  <a:lnTo>
                    <a:pt x="931801" y="561933"/>
                  </a:lnTo>
                  <a:lnTo>
                    <a:pt x="938933" y="515498"/>
                  </a:lnTo>
                  <a:lnTo>
                    <a:pt x="941364" y="467682"/>
                  </a:lnTo>
                  <a:lnTo>
                    <a:pt x="938933" y="419865"/>
                  </a:lnTo>
                  <a:lnTo>
                    <a:pt x="931801" y="373430"/>
                  </a:lnTo>
                  <a:lnTo>
                    <a:pt x="920203" y="328610"/>
                  </a:lnTo>
                  <a:lnTo>
                    <a:pt x="904376" y="285642"/>
                  </a:lnTo>
                  <a:lnTo>
                    <a:pt x="884556" y="244760"/>
                  </a:lnTo>
                  <a:lnTo>
                    <a:pt x="860979" y="206200"/>
                  </a:lnTo>
                  <a:lnTo>
                    <a:pt x="833884" y="170196"/>
                  </a:lnTo>
                  <a:lnTo>
                    <a:pt x="803505" y="136984"/>
                  </a:lnTo>
                  <a:lnTo>
                    <a:pt x="770080" y="106798"/>
                  </a:lnTo>
                  <a:lnTo>
                    <a:pt x="733845" y="79874"/>
                  </a:lnTo>
                  <a:lnTo>
                    <a:pt x="695037" y="56448"/>
                  </a:lnTo>
                  <a:lnTo>
                    <a:pt x="653892" y="36753"/>
                  </a:lnTo>
                  <a:lnTo>
                    <a:pt x="610647" y="21026"/>
                  </a:lnTo>
                  <a:lnTo>
                    <a:pt x="565538" y="9501"/>
                  </a:lnTo>
                  <a:lnTo>
                    <a:pt x="518803" y="2414"/>
                  </a:lnTo>
                  <a:lnTo>
                    <a:pt x="470676" y="0"/>
                  </a:lnTo>
                  <a:close/>
                </a:path>
              </a:pathLst>
            </a:custGeom>
            <a:solidFill>
              <a:srgbClr val="F36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6008588" y="2073275"/>
            <a:ext cx="10672862" cy="75341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4800" spc="-85" dirty="0" smtClean="0">
                <a:solidFill>
                  <a:schemeClr val="tx1"/>
                </a:solidFill>
              </a:rPr>
              <a:t>НАПРАВЛЕНИЯ ПОДГОТОВКИ</a:t>
            </a:r>
            <a:endParaRPr sz="4800" dirty="0">
              <a:solidFill>
                <a:schemeClr val="tx1"/>
              </a:solidFill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433050" y="3645356"/>
            <a:ext cx="7741242" cy="1856919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lang="ru-RU" sz="2800" b="1" spc="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Информационное обеспечение систем автоматизированного управления </a:t>
            </a:r>
            <a:r>
              <a:rPr lang="ru-RU" sz="2800" b="1" spc="6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технологическими </a:t>
            </a:r>
            <a:r>
              <a:rPr lang="ru-RU" sz="2800" b="1" spc="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процессами и производствами </a:t>
            </a:r>
            <a:endParaRPr sz="2800" b="1" spc="6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433050" y="5770536"/>
            <a:ext cx="5868670" cy="130676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2800" b="1" spc="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Институт математики, механики и компьютерных наук </a:t>
            </a:r>
            <a:endParaRPr sz="2800" b="1" spc="6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79548" y="0"/>
            <a:ext cx="1647189" cy="3765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4550" b="1" spc="-1620" dirty="0">
                <a:solidFill>
                  <a:srgbClr val="FFFFFF"/>
                </a:solidFill>
                <a:latin typeface="Trebuchet MS"/>
                <a:cs typeface="Trebuchet MS"/>
              </a:rPr>
              <a:t>«</a:t>
            </a:r>
            <a:endParaRPr sz="24550" dirty="0">
              <a:latin typeface="Trebuchet MS"/>
              <a:cs typeface="Trebuchet MS"/>
            </a:endParaRPr>
          </a:p>
        </p:txBody>
      </p:sp>
      <p:sp>
        <p:nvSpPr>
          <p:cNvPr id="29" name="object 18"/>
          <p:cNvSpPr/>
          <p:nvPr/>
        </p:nvSpPr>
        <p:spPr>
          <a:xfrm>
            <a:off x="2226737" y="4044190"/>
            <a:ext cx="457834" cy="661670"/>
          </a:xfrm>
          <a:custGeom>
            <a:avLst/>
            <a:gdLst/>
            <a:ahLst/>
            <a:cxnLst/>
            <a:rect l="l" t="t" r="r" b="b"/>
            <a:pathLst>
              <a:path w="457834" h="661670">
                <a:moveTo>
                  <a:pt x="228518" y="0"/>
                </a:moveTo>
                <a:lnTo>
                  <a:pt x="152668" y="12873"/>
                </a:lnTo>
                <a:lnTo>
                  <a:pt x="107333" y="34760"/>
                </a:lnTo>
                <a:lnTo>
                  <a:pt x="68090" y="65704"/>
                </a:lnTo>
                <a:lnTo>
                  <a:pt x="36418" y="104244"/>
                </a:lnTo>
                <a:lnTo>
                  <a:pt x="13797" y="148915"/>
                </a:lnTo>
                <a:lnTo>
                  <a:pt x="1708" y="198255"/>
                </a:lnTo>
                <a:lnTo>
                  <a:pt x="0" y="227134"/>
                </a:lnTo>
                <a:lnTo>
                  <a:pt x="6335" y="280151"/>
                </a:lnTo>
                <a:lnTo>
                  <a:pt x="24931" y="330215"/>
                </a:lnTo>
                <a:lnTo>
                  <a:pt x="54779" y="374679"/>
                </a:lnTo>
                <a:lnTo>
                  <a:pt x="94941" y="411495"/>
                </a:lnTo>
                <a:lnTo>
                  <a:pt x="112795" y="426074"/>
                </a:lnTo>
                <a:lnTo>
                  <a:pt x="128545" y="442565"/>
                </a:lnTo>
                <a:lnTo>
                  <a:pt x="142084" y="460716"/>
                </a:lnTo>
                <a:lnTo>
                  <a:pt x="153306" y="480278"/>
                </a:lnTo>
                <a:lnTo>
                  <a:pt x="204257" y="480278"/>
                </a:lnTo>
                <a:lnTo>
                  <a:pt x="142144" y="270347"/>
                </a:lnTo>
                <a:lnTo>
                  <a:pt x="452042" y="270347"/>
                </a:lnTo>
                <a:lnTo>
                  <a:pt x="457234" y="227134"/>
                </a:lnTo>
                <a:lnTo>
                  <a:pt x="452588" y="181445"/>
                </a:lnTo>
                <a:lnTo>
                  <a:pt x="439262" y="138866"/>
                </a:lnTo>
                <a:lnTo>
                  <a:pt x="418171" y="100285"/>
                </a:lnTo>
                <a:lnTo>
                  <a:pt x="390230" y="66594"/>
                </a:lnTo>
                <a:lnTo>
                  <a:pt x="356314" y="38837"/>
                </a:lnTo>
                <a:lnTo>
                  <a:pt x="317471" y="17873"/>
                </a:lnTo>
                <a:lnTo>
                  <a:pt x="274580" y="4621"/>
                </a:lnTo>
                <a:lnTo>
                  <a:pt x="228518" y="0"/>
                </a:lnTo>
                <a:close/>
              </a:path>
              <a:path w="457834" h="661670">
                <a:moveTo>
                  <a:pt x="452042" y="270347"/>
                </a:moveTo>
                <a:lnTo>
                  <a:pt x="315018" y="270347"/>
                </a:lnTo>
                <a:lnTo>
                  <a:pt x="252936" y="480278"/>
                </a:lnTo>
                <a:lnTo>
                  <a:pt x="304296" y="480278"/>
                </a:lnTo>
                <a:lnTo>
                  <a:pt x="315793" y="460557"/>
                </a:lnTo>
                <a:lnTo>
                  <a:pt x="329675" y="442140"/>
                </a:lnTo>
                <a:lnTo>
                  <a:pt x="345870" y="425220"/>
                </a:lnTo>
                <a:lnTo>
                  <a:pt x="364305" y="409987"/>
                </a:lnTo>
                <a:lnTo>
                  <a:pt x="403332" y="373547"/>
                </a:lnTo>
                <a:lnTo>
                  <a:pt x="432554" y="329508"/>
                </a:lnTo>
                <a:lnTo>
                  <a:pt x="450883" y="279995"/>
                </a:lnTo>
                <a:lnTo>
                  <a:pt x="452042" y="270347"/>
                </a:lnTo>
                <a:close/>
              </a:path>
              <a:path w="457834" h="661670">
                <a:moveTo>
                  <a:pt x="192163" y="334701"/>
                </a:moveTo>
                <a:lnTo>
                  <a:pt x="228518" y="457640"/>
                </a:lnTo>
                <a:lnTo>
                  <a:pt x="258548" y="356439"/>
                </a:lnTo>
                <a:lnTo>
                  <a:pt x="228518" y="356439"/>
                </a:lnTo>
                <a:lnTo>
                  <a:pt x="192163" y="334701"/>
                </a:lnTo>
                <a:close/>
              </a:path>
              <a:path w="457834" h="661670">
                <a:moveTo>
                  <a:pt x="264999" y="334701"/>
                </a:moveTo>
                <a:lnTo>
                  <a:pt x="228518" y="356439"/>
                </a:lnTo>
                <a:lnTo>
                  <a:pt x="258548" y="356439"/>
                </a:lnTo>
                <a:lnTo>
                  <a:pt x="264999" y="334701"/>
                </a:lnTo>
                <a:close/>
              </a:path>
              <a:path w="457834" h="661670">
                <a:moveTo>
                  <a:pt x="315018" y="270347"/>
                </a:moveTo>
                <a:lnTo>
                  <a:pt x="142144" y="270347"/>
                </a:lnTo>
                <a:lnTo>
                  <a:pt x="228518" y="321958"/>
                </a:lnTo>
                <a:lnTo>
                  <a:pt x="315018" y="270347"/>
                </a:lnTo>
                <a:close/>
              </a:path>
              <a:path w="457834" h="661670">
                <a:moveTo>
                  <a:pt x="324693" y="504047"/>
                </a:moveTo>
                <a:lnTo>
                  <a:pt x="132458" y="504047"/>
                </a:lnTo>
                <a:lnTo>
                  <a:pt x="132458" y="531366"/>
                </a:lnTo>
                <a:lnTo>
                  <a:pt x="324693" y="531366"/>
                </a:lnTo>
                <a:lnTo>
                  <a:pt x="324693" y="504047"/>
                </a:lnTo>
                <a:close/>
              </a:path>
              <a:path w="457834" h="661670">
                <a:moveTo>
                  <a:pt x="324693" y="558527"/>
                </a:moveTo>
                <a:lnTo>
                  <a:pt x="132458" y="558527"/>
                </a:lnTo>
                <a:lnTo>
                  <a:pt x="132458" y="585825"/>
                </a:lnTo>
                <a:lnTo>
                  <a:pt x="324693" y="585825"/>
                </a:lnTo>
                <a:lnTo>
                  <a:pt x="324693" y="558527"/>
                </a:lnTo>
                <a:close/>
              </a:path>
              <a:path w="457834" h="661670">
                <a:moveTo>
                  <a:pt x="282391" y="635320"/>
                </a:moveTo>
                <a:lnTo>
                  <a:pt x="174802" y="635320"/>
                </a:lnTo>
                <a:lnTo>
                  <a:pt x="174802" y="640598"/>
                </a:lnTo>
                <a:lnTo>
                  <a:pt x="176429" y="648696"/>
                </a:lnTo>
                <a:lnTo>
                  <a:pt x="180861" y="655283"/>
                </a:lnTo>
                <a:lnTo>
                  <a:pt x="187432" y="659710"/>
                </a:lnTo>
                <a:lnTo>
                  <a:pt x="195472" y="661330"/>
                </a:lnTo>
                <a:lnTo>
                  <a:pt x="261522" y="661330"/>
                </a:lnTo>
                <a:lnTo>
                  <a:pt x="269673" y="659710"/>
                </a:lnTo>
                <a:lnTo>
                  <a:pt x="276303" y="655283"/>
                </a:lnTo>
                <a:lnTo>
                  <a:pt x="280760" y="648696"/>
                </a:lnTo>
                <a:lnTo>
                  <a:pt x="282391" y="640598"/>
                </a:lnTo>
                <a:lnTo>
                  <a:pt x="282391" y="635320"/>
                </a:lnTo>
                <a:close/>
              </a:path>
              <a:path w="457834" h="661670">
                <a:moveTo>
                  <a:pt x="132458" y="608243"/>
                </a:moveTo>
                <a:lnTo>
                  <a:pt x="134777" y="618799"/>
                </a:lnTo>
                <a:lnTo>
                  <a:pt x="140724" y="627404"/>
                </a:lnTo>
                <a:lnTo>
                  <a:pt x="149464" y="633198"/>
                </a:lnTo>
                <a:lnTo>
                  <a:pt x="160164" y="635320"/>
                </a:lnTo>
                <a:lnTo>
                  <a:pt x="296998" y="635320"/>
                </a:lnTo>
                <a:lnTo>
                  <a:pt x="307641" y="633198"/>
                </a:lnTo>
                <a:lnTo>
                  <a:pt x="316387" y="627404"/>
                </a:lnTo>
                <a:lnTo>
                  <a:pt x="322365" y="618799"/>
                </a:lnTo>
                <a:lnTo>
                  <a:pt x="324437" y="609447"/>
                </a:lnTo>
                <a:lnTo>
                  <a:pt x="138259" y="609447"/>
                </a:lnTo>
                <a:lnTo>
                  <a:pt x="135359" y="609018"/>
                </a:lnTo>
                <a:lnTo>
                  <a:pt x="132458" y="608243"/>
                </a:lnTo>
                <a:close/>
              </a:path>
              <a:path w="457834" h="661670">
                <a:moveTo>
                  <a:pt x="324704" y="608243"/>
                </a:moveTo>
                <a:lnTo>
                  <a:pt x="321803" y="609018"/>
                </a:lnTo>
                <a:lnTo>
                  <a:pt x="318924" y="609447"/>
                </a:lnTo>
                <a:lnTo>
                  <a:pt x="324437" y="609447"/>
                </a:lnTo>
                <a:lnTo>
                  <a:pt x="324704" y="6082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18"/>
          <p:cNvSpPr/>
          <p:nvPr/>
        </p:nvSpPr>
        <p:spPr>
          <a:xfrm>
            <a:off x="2220097" y="5864394"/>
            <a:ext cx="457834" cy="661670"/>
          </a:xfrm>
          <a:custGeom>
            <a:avLst/>
            <a:gdLst/>
            <a:ahLst/>
            <a:cxnLst/>
            <a:rect l="l" t="t" r="r" b="b"/>
            <a:pathLst>
              <a:path w="457834" h="661670">
                <a:moveTo>
                  <a:pt x="228518" y="0"/>
                </a:moveTo>
                <a:lnTo>
                  <a:pt x="152668" y="12873"/>
                </a:lnTo>
                <a:lnTo>
                  <a:pt x="107333" y="34760"/>
                </a:lnTo>
                <a:lnTo>
                  <a:pt x="68090" y="65704"/>
                </a:lnTo>
                <a:lnTo>
                  <a:pt x="36418" y="104244"/>
                </a:lnTo>
                <a:lnTo>
                  <a:pt x="13797" y="148915"/>
                </a:lnTo>
                <a:lnTo>
                  <a:pt x="1708" y="198255"/>
                </a:lnTo>
                <a:lnTo>
                  <a:pt x="0" y="227134"/>
                </a:lnTo>
                <a:lnTo>
                  <a:pt x="6335" y="280151"/>
                </a:lnTo>
                <a:lnTo>
                  <a:pt x="24931" y="330215"/>
                </a:lnTo>
                <a:lnTo>
                  <a:pt x="54779" y="374679"/>
                </a:lnTo>
                <a:lnTo>
                  <a:pt x="94941" y="411495"/>
                </a:lnTo>
                <a:lnTo>
                  <a:pt x="112795" y="426074"/>
                </a:lnTo>
                <a:lnTo>
                  <a:pt x="128545" y="442565"/>
                </a:lnTo>
                <a:lnTo>
                  <a:pt x="142084" y="460716"/>
                </a:lnTo>
                <a:lnTo>
                  <a:pt x="153306" y="480278"/>
                </a:lnTo>
                <a:lnTo>
                  <a:pt x="204257" y="480278"/>
                </a:lnTo>
                <a:lnTo>
                  <a:pt x="142144" y="270347"/>
                </a:lnTo>
                <a:lnTo>
                  <a:pt x="452042" y="270347"/>
                </a:lnTo>
                <a:lnTo>
                  <a:pt x="457234" y="227134"/>
                </a:lnTo>
                <a:lnTo>
                  <a:pt x="452588" y="181445"/>
                </a:lnTo>
                <a:lnTo>
                  <a:pt x="439262" y="138866"/>
                </a:lnTo>
                <a:lnTo>
                  <a:pt x="418171" y="100285"/>
                </a:lnTo>
                <a:lnTo>
                  <a:pt x="390230" y="66594"/>
                </a:lnTo>
                <a:lnTo>
                  <a:pt x="356314" y="38837"/>
                </a:lnTo>
                <a:lnTo>
                  <a:pt x="317471" y="17873"/>
                </a:lnTo>
                <a:lnTo>
                  <a:pt x="274580" y="4621"/>
                </a:lnTo>
                <a:lnTo>
                  <a:pt x="228518" y="0"/>
                </a:lnTo>
                <a:close/>
              </a:path>
              <a:path w="457834" h="661670">
                <a:moveTo>
                  <a:pt x="452042" y="270347"/>
                </a:moveTo>
                <a:lnTo>
                  <a:pt x="315018" y="270347"/>
                </a:lnTo>
                <a:lnTo>
                  <a:pt x="252936" y="480278"/>
                </a:lnTo>
                <a:lnTo>
                  <a:pt x="304296" y="480278"/>
                </a:lnTo>
                <a:lnTo>
                  <a:pt x="315793" y="460557"/>
                </a:lnTo>
                <a:lnTo>
                  <a:pt x="329675" y="442140"/>
                </a:lnTo>
                <a:lnTo>
                  <a:pt x="345870" y="425220"/>
                </a:lnTo>
                <a:lnTo>
                  <a:pt x="364305" y="409987"/>
                </a:lnTo>
                <a:lnTo>
                  <a:pt x="403332" y="373547"/>
                </a:lnTo>
                <a:lnTo>
                  <a:pt x="432554" y="329508"/>
                </a:lnTo>
                <a:lnTo>
                  <a:pt x="450883" y="279995"/>
                </a:lnTo>
                <a:lnTo>
                  <a:pt x="452042" y="270347"/>
                </a:lnTo>
                <a:close/>
              </a:path>
              <a:path w="457834" h="661670">
                <a:moveTo>
                  <a:pt x="192163" y="334701"/>
                </a:moveTo>
                <a:lnTo>
                  <a:pt x="228518" y="457640"/>
                </a:lnTo>
                <a:lnTo>
                  <a:pt x="258548" y="356439"/>
                </a:lnTo>
                <a:lnTo>
                  <a:pt x="228518" y="356439"/>
                </a:lnTo>
                <a:lnTo>
                  <a:pt x="192163" y="334701"/>
                </a:lnTo>
                <a:close/>
              </a:path>
              <a:path w="457834" h="661670">
                <a:moveTo>
                  <a:pt x="264999" y="334701"/>
                </a:moveTo>
                <a:lnTo>
                  <a:pt x="228518" y="356439"/>
                </a:lnTo>
                <a:lnTo>
                  <a:pt x="258548" y="356439"/>
                </a:lnTo>
                <a:lnTo>
                  <a:pt x="264999" y="334701"/>
                </a:lnTo>
                <a:close/>
              </a:path>
              <a:path w="457834" h="661670">
                <a:moveTo>
                  <a:pt x="315018" y="270347"/>
                </a:moveTo>
                <a:lnTo>
                  <a:pt x="142144" y="270347"/>
                </a:lnTo>
                <a:lnTo>
                  <a:pt x="228518" y="321958"/>
                </a:lnTo>
                <a:lnTo>
                  <a:pt x="315018" y="270347"/>
                </a:lnTo>
                <a:close/>
              </a:path>
              <a:path w="457834" h="661670">
                <a:moveTo>
                  <a:pt x="324693" y="504047"/>
                </a:moveTo>
                <a:lnTo>
                  <a:pt x="132458" y="504047"/>
                </a:lnTo>
                <a:lnTo>
                  <a:pt x="132458" y="531366"/>
                </a:lnTo>
                <a:lnTo>
                  <a:pt x="324693" y="531366"/>
                </a:lnTo>
                <a:lnTo>
                  <a:pt x="324693" y="504047"/>
                </a:lnTo>
                <a:close/>
              </a:path>
              <a:path w="457834" h="661670">
                <a:moveTo>
                  <a:pt x="324693" y="558527"/>
                </a:moveTo>
                <a:lnTo>
                  <a:pt x="132458" y="558527"/>
                </a:lnTo>
                <a:lnTo>
                  <a:pt x="132458" y="585825"/>
                </a:lnTo>
                <a:lnTo>
                  <a:pt x="324693" y="585825"/>
                </a:lnTo>
                <a:lnTo>
                  <a:pt x="324693" y="558527"/>
                </a:lnTo>
                <a:close/>
              </a:path>
              <a:path w="457834" h="661670">
                <a:moveTo>
                  <a:pt x="282391" y="635320"/>
                </a:moveTo>
                <a:lnTo>
                  <a:pt x="174802" y="635320"/>
                </a:lnTo>
                <a:lnTo>
                  <a:pt x="174802" y="640598"/>
                </a:lnTo>
                <a:lnTo>
                  <a:pt x="176429" y="648696"/>
                </a:lnTo>
                <a:lnTo>
                  <a:pt x="180861" y="655283"/>
                </a:lnTo>
                <a:lnTo>
                  <a:pt x="187432" y="659710"/>
                </a:lnTo>
                <a:lnTo>
                  <a:pt x="195472" y="661330"/>
                </a:lnTo>
                <a:lnTo>
                  <a:pt x="261522" y="661330"/>
                </a:lnTo>
                <a:lnTo>
                  <a:pt x="269673" y="659710"/>
                </a:lnTo>
                <a:lnTo>
                  <a:pt x="276303" y="655283"/>
                </a:lnTo>
                <a:lnTo>
                  <a:pt x="280760" y="648696"/>
                </a:lnTo>
                <a:lnTo>
                  <a:pt x="282391" y="640598"/>
                </a:lnTo>
                <a:lnTo>
                  <a:pt x="282391" y="635320"/>
                </a:lnTo>
                <a:close/>
              </a:path>
              <a:path w="457834" h="661670">
                <a:moveTo>
                  <a:pt x="132458" y="608243"/>
                </a:moveTo>
                <a:lnTo>
                  <a:pt x="134777" y="618799"/>
                </a:lnTo>
                <a:lnTo>
                  <a:pt x="140724" y="627404"/>
                </a:lnTo>
                <a:lnTo>
                  <a:pt x="149464" y="633198"/>
                </a:lnTo>
                <a:lnTo>
                  <a:pt x="160164" y="635320"/>
                </a:lnTo>
                <a:lnTo>
                  <a:pt x="296998" y="635320"/>
                </a:lnTo>
                <a:lnTo>
                  <a:pt x="307641" y="633198"/>
                </a:lnTo>
                <a:lnTo>
                  <a:pt x="316387" y="627404"/>
                </a:lnTo>
                <a:lnTo>
                  <a:pt x="322365" y="618799"/>
                </a:lnTo>
                <a:lnTo>
                  <a:pt x="324437" y="609447"/>
                </a:lnTo>
                <a:lnTo>
                  <a:pt x="138259" y="609447"/>
                </a:lnTo>
                <a:lnTo>
                  <a:pt x="135359" y="609018"/>
                </a:lnTo>
                <a:lnTo>
                  <a:pt x="132458" y="608243"/>
                </a:lnTo>
                <a:close/>
              </a:path>
              <a:path w="457834" h="661670">
                <a:moveTo>
                  <a:pt x="324704" y="608243"/>
                </a:moveTo>
                <a:lnTo>
                  <a:pt x="321803" y="609018"/>
                </a:lnTo>
                <a:lnTo>
                  <a:pt x="318924" y="609447"/>
                </a:lnTo>
                <a:lnTo>
                  <a:pt x="324437" y="609447"/>
                </a:lnTo>
                <a:lnTo>
                  <a:pt x="324704" y="6082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18"/>
          <p:cNvSpPr/>
          <p:nvPr/>
        </p:nvSpPr>
        <p:spPr>
          <a:xfrm>
            <a:off x="9235485" y="4033795"/>
            <a:ext cx="457834" cy="661670"/>
          </a:xfrm>
          <a:custGeom>
            <a:avLst/>
            <a:gdLst/>
            <a:ahLst/>
            <a:cxnLst/>
            <a:rect l="l" t="t" r="r" b="b"/>
            <a:pathLst>
              <a:path w="457834" h="661670">
                <a:moveTo>
                  <a:pt x="228518" y="0"/>
                </a:moveTo>
                <a:lnTo>
                  <a:pt x="152668" y="12873"/>
                </a:lnTo>
                <a:lnTo>
                  <a:pt x="107333" y="34760"/>
                </a:lnTo>
                <a:lnTo>
                  <a:pt x="68090" y="65704"/>
                </a:lnTo>
                <a:lnTo>
                  <a:pt x="36418" y="104244"/>
                </a:lnTo>
                <a:lnTo>
                  <a:pt x="13797" y="148915"/>
                </a:lnTo>
                <a:lnTo>
                  <a:pt x="1708" y="198255"/>
                </a:lnTo>
                <a:lnTo>
                  <a:pt x="0" y="227134"/>
                </a:lnTo>
                <a:lnTo>
                  <a:pt x="6335" y="280151"/>
                </a:lnTo>
                <a:lnTo>
                  <a:pt x="24931" y="330215"/>
                </a:lnTo>
                <a:lnTo>
                  <a:pt x="54779" y="374679"/>
                </a:lnTo>
                <a:lnTo>
                  <a:pt x="94941" y="411495"/>
                </a:lnTo>
                <a:lnTo>
                  <a:pt x="112795" y="426074"/>
                </a:lnTo>
                <a:lnTo>
                  <a:pt x="128545" y="442565"/>
                </a:lnTo>
                <a:lnTo>
                  <a:pt x="142084" y="460716"/>
                </a:lnTo>
                <a:lnTo>
                  <a:pt x="153306" y="480278"/>
                </a:lnTo>
                <a:lnTo>
                  <a:pt x="204257" y="480278"/>
                </a:lnTo>
                <a:lnTo>
                  <a:pt x="142144" y="270347"/>
                </a:lnTo>
                <a:lnTo>
                  <a:pt x="452042" y="270347"/>
                </a:lnTo>
                <a:lnTo>
                  <a:pt x="457234" y="227134"/>
                </a:lnTo>
                <a:lnTo>
                  <a:pt x="452588" y="181445"/>
                </a:lnTo>
                <a:lnTo>
                  <a:pt x="439262" y="138866"/>
                </a:lnTo>
                <a:lnTo>
                  <a:pt x="418171" y="100285"/>
                </a:lnTo>
                <a:lnTo>
                  <a:pt x="390230" y="66594"/>
                </a:lnTo>
                <a:lnTo>
                  <a:pt x="356314" y="38837"/>
                </a:lnTo>
                <a:lnTo>
                  <a:pt x="317471" y="17873"/>
                </a:lnTo>
                <a:lnTo>
                  <a:pt x="274580" y="4621"/>
                </a:lnTo>
                <a:lnTo>
                  <a:pt x="228518" y="0"/>
                </a:lnTo>
                <a:close/>
              </a:path>
              <a:path w="457834" h="661670">
                <a:moveTo>
                  <a:pt x="452042" y="270347"/>
                </a:moveTo>
                <a:lnTo>
                  <a:pt x="315018" y="270347"/>
                </a:lnTo>
                <a:lnTo>
                  <a:pt x="252936" y="480278"/>
                </a:lnTo>
                <a:lnTo>
                  <a:pt x="304296" y="480278"/>
                </a:lnTo>
                <a:lnTo>
                  <a:pt x="315793" y="460557"/>
                </a:lnTo>
                <a:lnTo>
                  <a:pt x="329675" y="442140"/>
                </a:lnTo>
                <a:lnTo>
                  <a:pt x="345870" y="425220"/>
                </a:lnTo>
                <a:lnTo>
                  <a:pt x="364305" y="409987"/>
                </a:lnTo>
                <a:lnTo>
                  <a:pt x="403332" y="373547"/>
                </a:lnTo>
                <a:lnTo>
                  <a:pt x="432554" y="329508"/>
                </a:lnTo>
                <a:lnTo>
                  <a:pt x="450883" y="279995"/>
                </a:lnTo>
                <a:lnTo>
                  <a:pt x="452042" y="270347"/>
                </a:lnTo>
                <a:close/>
              </a:path>
              <a:path w="457834" h="661670">
                <a:moveTo>
                  <a:pt x="192163" y="334701"/>
                </a:moveTo>
                <a:lnTo>
                  <a:pt x="228518" y="457640"/>
                </a:lnTo>
                <a:lnTo>
                  <a:pt x="258548" y="356439"/>
                </a:lnTo>
                <a:lnTo>
                  <a:pt x="228518" y="356439"/>
                </a:lnTo>
                <a:lnTo>
                  <a:pt x="192163" y="334701"/>
                </a:lnTo>
                <a:close/>
              </a:path>
              <a:path w="457834" h="661670">
                <a:moveTo>
                  <a:pt x="264999" y="334701"/>
                </a:moveTo>
                <a:lnTo>
                  <a:pt x="228518" y="356439"/>
                </a:lnTo>
                <a:lnTo>
                  <a:pt x="258548" y="356439"/>
                </a:lnTo>
                <a:lnTo>
                  <a:pt x="264999" y="334701"/>
                </a:lnTo>
                <a:close/>
              </a:path>
              <a:path w="457834" h="661670">
                <a:moveTo>
                  <a:pt x="315018" y="270347"/>
                </a:moveTo>
                <a:lnTo>
                  <a:pt x="142144" y="270347"/>
                </a:lnTo>
                <a:lnTo>
                  <a:pt x="228518" y="321958"/>
                </a:lnTo>
                <a:lnTo>
                  <a:pt x="315018" y="270347"/>
                </a:lnTo>
                <a:close/>
              </a:path>
              <a:path w="457834" h="661670">
                <a:moveTo>
                  <a:pt x="324693" y="504047"/>
                </a:moveTo>
                <a:lnTo>
                  <a:pt x="132458" y="504047"/>
                </a:lnTo>
                <a:lnTo>
                  <a:pt x="132458" y="531366"/>
                </a:lnTo>
                <a:lnTo>
                  <a:pt x="324693" y="531366"/>
                </a:lnTo>
                <a:lnTo>
                  <a:pt x="324693" y="504047"/>
                </a:lnTo>
                <a:close/>
              </a:path>
              <a:path w="457834" h="661670">
                <a:moveTo>
                  <a:pt x="324693" y="558527"/>
                </a:moveTo>
                <a:lnTo>
                  <a:pt x="132458" y="558527"/>
                </a:lnTo>
                <a:lnTo>
                  <a:pt x="132458" y="585825"/>
                </a:lnTo>
                <a:lnTo>
                  <a:pt x="324693" y="585825"/>
                </a:lnTo>
                <a:lnTo>
                  <a:pt x="324693" y="558527"/>
                </a:lnTo>
                <a:close/>
              </a:path>
              <a:path w="457834" h="661670">
                <a:moveTo>
                  <a:pt x="282391" y="635320"/>
                </a:moveTo>
                <a:lnTo>
                  <a:pt x="174802" y="635320"/>
                </a:lnTo>
                <a:lnTo>
                  <a:pt x="174802" y="640598"/>
                </a:lnTo>
                <a:lnTo>
                  <a:pt x="176429" y="648696"/>
                </a:lnTo>
                <a:lnTo>
                  <a:pt x="180861" y="655283"/>
                </a:lnTo>
                <a:lnTo>
                  <a:pt x="187432" y="659710"/>
                </a:lnTo>
                <a:lnTo>
                  <a:pt x="195472" y="661330"/>
                </a:lnTo>
                <a:lnTo>
                  <a:pt x="261522" y="661330"/>
                </a:lnTo>
                <a:lnTo>
                  <a:pt x="269673" y="659710"/>
                </a:lnTo>
                <a:lnTo>
                  <a:pt x="276303" y="655283"/>
                </a:lnTo>
                <a:lnTo>
                  <a:pt x="280760" y="648696"/>
                </a:lnTo>
                <a:lnTo>
                  <a:pt x="282391" y="640598"/>
                </a:lnTo>
                <a:lnTo>
                  <a:pt x="282391" y="635320"/>
                </a:lnTo>
                <a:close/>
              </a:path>
              <a:path w="457834" h="661670">
                <a:moveTo>
                  <a:pt x="132458" y="608243"/>
                </a:moveTo>
                <a:lnTo>
                  <a:pt x="134777" y="618799"/>
                </a:lnTo>
                <a:lnTo>
                  <a:pt x="140724" y="627404"/>
                </a:lnTo>
                <a:lnTo>
                  <a:pt x="149464" y="633198"/>
                </a:lnTo>
                <a:lnTo>
                  <a:pt x="160164" y="635320"/>
                </a:lnTo>
                <a:lnTo>
                  <a:pt x="296998" y="635320"/>
                </a:lnTo>
                <a:lnTo>
                  <a:pt x="307641" y="633198"/>
                </a:lnTo>
                <a:lnTo>
                  <a:pt x="316387" y="627404"/>
                </a:lnTo>
                <a:lnTo>
                  <a:pt x="322365" y="618799"/>
                </a:lnTo>
                <a:lnTo>
                  <a:pt x="324437" y="609447"/>
                </a:lnTo>
                <a:lnTo>
                  <a:pt x="138259" y="609447"/>
                </a:lnTo>
                <a:lnTo>
                  <a:pt x="135359" y="609018"/>
                </a:lnTo>
                <a:lnTo>
                  <a:pt x="132458" y="608243"/>
                </a:lnTo>
                <a:close/>
              </a:path>
              <a:path w="457834" h="661670">
                <a:moveTo>
                  <a:pt x="324704" y="608243"/>
                </a:moveTo>
                <a:lnTo>
                  <a:pt x="321803" y="609018"/>
                </a:lnTo>
                <a:lnTo>
                  <a:pt x="318924" y="609447"/>
                </a:lnTo>
                <a:lnTo>
                  <a:pt x="324437" y="609447"/>
                </a:lnTo>
                <a:lnTo>
                  <a:pt x="324704" y="6082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Прямоугольник 7"/>
          <p:cNvSpPr/>
          <p:nvPr/>
        </p:nvSpPr>
        <p:spPr>
          <a:xfrm>
            <a:off x="3276670" y="7295302"/>
            <a:ext cx="565746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040"/>
              </a:spcBef>
            </a:pPr>
            <a:r>
              <a:rPr lang="ru-RU" sz="2800" b="1" spc="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Компьютерные технологии в системах автоматизации и управления </a:t>
            </a:r>
          </a:p>
        </p:txBody>
      </p:sp>
      <p:sp>
        <p:nvSpPr>
          <p:cNvPr id="20" name="object 10"/>
          <p:cNvSpPr/>
          <p:nvPr/>
        </p:nvSpPr>
        <p:spPr>
          <a:xfrm>
            <a:off x="9054707" y="7326440"/>
            <a:ext cx="934719" cy="929005"/>
          </a:xfrm>
          <a:custGeom>
            <a:avLst/>
            <a:gdLst/>
            <a:ahLst/>
            <a:cxnLst/>
            <a:rect l="l" t="t" r="r" b="b"/>
            <a:pathLst>
              <a:path w="934719" h="929004">
                <a:moveTo>
                  <a:pt x="467305" y="0"/>
                </a:moveTo>
                <a:lnTo>
                  <a:pt x="419525" y="2397"/>
                </a:lnTo>
                <a:lnTo>
                  <a:pt x="373126" y="9434"/>
                </a:lnTo>
                <a:lnTo>
                  <a:pt x="328342" y="20877"/>
                </a:lnTo>
                <a:lnTo>
                  <a:pt x="285408" y="36493"/>
                </a:lnTo>
                <a:lnTo>
                  <a:pt x="244559" y="56048"/>
                </a:lnTo>
                <a:lnTo>
                  <a:pt x="206030" y="79310"/>
                </a:lnTo>
                <a:lnTo>
                  <a:pt x="170055" y="106043"/>
                </a:lnTo>
                <a:lnTo>
                  <a:pt x="136870" y="136016"/>
                </a:lnTo>
                <a:lnTo>
                  <a:pt x="106709" y="168995"/>
                </a:lnTo>
                <a:lnTo>
                  <a:pt x="79808" y="204746"/>
                </a:lnTo>
                <a:lnTo>
                  <a:pt x="56401" y="243036"/>
                </a:lnTo>
                <a:lnTo>
                  <a:pt x="36723" y="283632"/>
                </a:lnTo>
                <a:lnTo>
                  <a:pt x="21009" y="326300"/>
                </a:lnTo>
                <a:lnTo>
                  <a:pt x="9493" y="370807"/>
                </a:lnTo>
                <a:lnTo>
                  <a:pt x="2412" y="416920"/>
                </a:lnTo>
                <a:lnTo>
                  <a:pt x="0" y="464404"/>
                </a:lnTo>
                <a:lnTo>
                  <a:pt x="2412" y="511889"/>
                </a:lnTo>
                <a:lnTo>
                  <a:pt x="9493" y="558001"/>
                </a:lnTo>
                <a:lnTo>
                  <a:pt x="21009" y="602508"/>
                </a:lnTo>
                <a:lnTo>
                  <a:pt x="36723" y="645176"/>
                </a:lnTo>
                <a:lnTo>
                  <a:pt x="56401" y="685772"/>
                </a:lnTo>
                <a:lnTo>
                  <a:pt x="79808" y="724062"/>
                </a:lnTo>
                <a:lnTo>
                  <a:pt x="106709" y="759813"/>
                </a:lnTo>
                <a:lnTo>
                  <a:pt x="136870" y="792792"/>
                </a:lnTo>
                <a:lnTo>
                  <a:pt x="170055" y="822765"/>
                </a:lnTo>
                <a:lnTo>
                  <a:pt x="206030" y="849499"/>
                </a:lnTo>
                <a:lnTo>
                  <a:pt x="244559" y="872760"/>
                </a:lnTo>
                <a:lnTo>
                  <a:pt x="285408" y="892315"/>
                </a:lnTo>
                <a:lnTo>
                  <a:pt x="328342" y="907931"/>
                </a:lnTo>
                <a:lnTo>
                  <a:pt x="373126" y="919374"/>
                </a:lnTo>
                <a:lnTo>
                  <a:pt x="419525" y="926411"/>
                </a:lnTo>
                <a:lnTo>
                  <a:pt x="467305" y="928809"/>
                </a:lnTo>
                <a:lnTo>
                  <a:pt x="515092" y="926411"/>
                </a:lnTo>
                <a:lnTo>
                  <a:pt x="561498" y="919374"/>
                </a:lnTo>
                <a:lnTo>
                  <a:pt x="606289" y="907931"/>
                </a:lnTo>
                <a:lnTo>
                  <a:pt x="649229" y="892315"/>
                </a:lnTo>
                <a:lnTo>
                  <a:pt x="690084" y="872760"/>
                </a:lnTo>
                <a:lnTo>
                  <a:pt x="728618" y="849499"/>
                </a:lnTo>
                <a:lnTo>
                  <a:pt x="764597" y="822765"/>
                </a:lnTo>
                <a:lnTo>
                  <a:pt x="797787" y="792792"/>
                </a:lnTo>
                <a:lnTo>
                  <a:pt x="827951" y="759813"/>
                </a:lnTo>
                <a:lnTo>
                  <a:pt x="854856" y="724062"/>
                </a:lnTo>
                <a:lnTo>
                  <a:pt x="878265" y="685772"/>
                </a:lnTo>
                <a:lnTo>
                  <a:pt x="897946" y="645176"/>
                </a:lnTo>
                <a:lnTo>
                  <a:pt x="913661" y="602508"/>
                </a:lnTo>
                <a:lnTo>
                  <a:pt x="925178" y="558001"/>
                </a:lnTo>
                <a:lnTo>
                  <a:pt x="932260" y="511889"/>
                </a:lnTo>
                <a:lnTo>
                  <a:pt x="934673" y="464404"/>
                </a:lnTo>
                <a:lnTo>
                  <a:pt x="932260" y="416920"/>
                </a:lnTo>
                <a:lnTo>
                  <a:pt x="925178" y="370807"/>
                </a:lnTo>
                <a:lnTo>
                  <a:pt x="913661" y="326300"/>
                </a:lnTo>
                <a:lnTo>
                  <a:pt x="897946" y="283632"/>
                </a:lnTo>
                <a:lnTo>
                  <a:pt x="878265" y="243036"/>
                </a:lnTo>
                <a:lnTo>
                  <a:pt x="854856" y="204746"/>
                </a:lnTo>
                <a:lnTo>
                  <a:pt x="827951" y="168995"/>
                </a:lnTo>
                <a:lnTo>
                  <a:pt x="797787" y="136016"/>
                </a:lnTo>
                <a:lnTo>
                  <a:pt x="764597" y="106043"/>
                </a:lnTo>
                <a:lnTo>
                  <a:pt x="728618" y="79310"/>
                </a:lnTo>
                <a:lnTo>
                  <a:pt x="690084" y="56048"/>
                </a:lnTo>
                <a:lnTo>
                  <a:pt x="649229" y="36493"/>
                </a:lnTo>
                <a:lnTo>
                  <a:pt x="606289" y="20877"/>
                </a:lnTo>
                <a:lnTo>
                  <a:pt x="561498" y="9434"/>
                </a:lnTo>
                <a:lnTo>
                  <a:pt x="515092" y="2397"/>
                </a:lnTo>
                <a:lnTo>
                  <a:pt x="467305" y="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0"/>
          <p:cNvSpPr/>
          <p:nvPr/>
        </p:nvSpPr>
        <p:spPr>
          <a:xfrm>
            <a:off x="1988294" y="7393440"/>
            <a:ext cx="934719" cy="929005"/>
          </a:xfrm>
          <a:custGeom>
            <a:avLst/>
            <a:gdLst/>
            <a:ahLst/>
            <a:cxnLst/>
            <a:rect l="l" t="t" r="r" b="b"/>
            <a:pathLst>
              <a:path w="934719" h="929004">
                <a:moveTo>
                  <a:pt x="467305" y="0"/>
                </a:moveTo>
                <a:lnTo>
                  <a:pt x="419525" y="2397"/>
                </a:lnTo>
                <a:lnTo>
                  <a:pt x="373126" y="9434"/>
                </a:lnTo>
                <a:lnTo>
                  <a:pt x="328342" y="20877"/>
                </a:lnTo>
                <a:lnTo>
                  <a:pt x="285408" y="36493"/>
                </a:lnTo>
                <a:lnTo>
                  <a:pt x="244559" y="56048"/>
                </a:lnTo>
                <a:lnTo>
                  <a:pt x="206030" y="79310"/>
                </a:lnTo>
                <a:lnTo>
                  <a:pt x="170055" y="106043"/>
                </a:lnTo>
                <a:lnTo>
                  <a:pt x="136870" y="136016"/>
                </a:lnTo>
                <a:lnTo>
                  <a:pt x="106709" y="168995"/>
                </a:lnTo>
                <a:lnTo>
                  <a:pt x="79808" y="204746"/>
                </a:lnTo>
                <a:lnTo>
                  <a:pt x="56401" y="243036"/>
                </a:lnTo>
                <a:lnTo>
                  <a:pt x="36723" y="283632"/>
                </a:lnTo>
                <a:lnTo>
                  <a:pt x="21009" y="326300"/>
                </a:lnTo>
                <a:lnTo>
                  <a:pt x="9493" y="370807"/>
                </a:lnTo>
                <a:lnTo>
                  <a:pt x="2412" y="416920"/>
                </a:lnTo>
                <a:lnTo>
                  <a:pt x="0" y="464404"/>
                </a:lnTo>
                <a:lnTo>
                  <a:pt x="2412" y="511889"/>
                </a:lnTo>
                <a:lnTo>
                  <a:pt x="9493" y="558001"/>
                </a:lnTo>
                <a:lnTo>
                  <a:pt x="21009" y="602508"/>
                </a:lnTo>
                <a:lnTo>
                  <a:pt x="36723" y="645176"/>
                </a:lnTo>
                <a:lnTo>
                  <a:pt x="56401" y="685772"/>
                </a:lnTo>
                <a:lnTo>
                  <a:pt x="79808" y="724062"/>
                </a:lnTo>
                <a:lnTo>
                  <a:pt x="106709" y="759813"/>
                </a:lnTo>
                <a:lnTo>
                  <a:pt x="136870" y="792792"/>
                </a:lnTo>
                <a:lnTo>
                  <a:pt x="170055" y="822765"/>
                </a:lnTo>
                <a:lnTo>
                  <a:pt x="206030" y="849499"/>
                </a:lnTo>
                <a:lnTo>
                  <a:pt x="244559" y="872760"/>
                </a:lnTo>
                <a:lnTo>
                  <a:pt x="285408" y="892315"/>
                </a:lnTo>
                <a:lnTo>
                  <a:pt x="328342" y="907931"/>
                </a:lnTo>
                <a:lnTo>
                  <a:pt x="373126" y="919374"/>
                </a:lnTo>
                <a:lnTo>
                  <a:pt x="419525" y="926411"/>
                </a:lnTo>
                <a:lnTo>
                  <a:pt x="467305" y="928809"/>
                </a:lnTo>
                <a:lnTo>
                  <a:pt x="515092" y="926411"/>
                </a:lnTo>
                <a:lnTo>
                  <a:pt x="561498" y="919374"/>
                </a:lnTo>
                <a:lnTo>
                  <a:pt x="606289" y="907931"/>
                </a:lnTo>
                <a:lnTo>
                  <a:pt x="649229" y="892315"/>
                </a:lnTo>
                <a:lnTo>
                  <a:pt x="690084" y="872760"/>
                </a:lnTo>
                <a:lnTo>
                  <a:pt x="728618" y="849499"/>
                </a:lnTo>
                <a:lnTo>
                  <a:pt x="764597" y="822765"/>
                </a:lnTo>
                <a:lnTo>
                  <a:pt x="797787" y="792792"/>
                </a:lnTo>
                <a:lnTo>
                  <a:pt x="827951" y="759813"/>
                </a:lnTo>
                <a:lnTo>
                  <a:pt x="854856" y="724062"/>
                </a:lnTo>
                <a:lnTo>
                  <a:pt x="878265" y="685772"/>
                </a:lnTo>
                <a:lnTo>
                  <a:pt x="897946" y="645176"/>
                </a:lnTo>
                <a:lnTo>
                  <a:pt x="913661" y="602508"/>
                </a:lnTo>
                <a:lnTo>
                  <a:pt x="925178" y="558001"/>
                </a:lnTo>
                <a:lnTo>
                  <a:pt x="932260" y="511889"/>
                </a:lnTo>
                <a:lnTo>
                  <a:pt x="934673" y="464404"/>
                </a:lnTo>
                <a:lnTo>
                  <a:pt x="932260" y="416920"/>
                </a:lnTo>
                <a:lnTo>
                  <a:pt x="925178" y="370807"/>
                </a:lnTo>
                <a:lnTo>
                  <a:pt x="913661" y="326300"/>
                </a:lnTo>
                <a:lnTo>
                  <a:pt x="897946" y="283632"/>
                </a:lnTo>
                <a:lnTo>
                  <a:pt x="878265" y="243036"/>
                </a:lnTo>
                <a:lnTo>
                  <a:pt x="854856" y="204746"/>
                </a:lnTo>
                <a:lnTo>
                  <a:pt x="827951" y="168995"/>
                </a:lnTo>
                <a:lnTo>
                  <a:pt x="797787" y="136016"/>
                </a:lnTo>
                <a:lnTo>
                  <a:pt x="764597" y="106043"/>
                </a:lnTo>
                <a:lnTo>
                  <a:pt x="728618" y="79310"/>
                </a:lnTo>
                <a:lnTo>
                  <a:pt x="690084" y="56048"/>
                </a:lnTo>
                <a:lnTo>
                  <a:pt x="649229" y="36493"/>
                </a:lnTo>
                <a:lnTo>
                  <a:pt x="606289" y="20877"/>
                </a:lnTo>
                <a:lnTo>
                  <a:pt x="561498" y="9434"/>
                </a:lnTo>
                <a:lnTo>
                  <a:pt x="515092" y="2397"/>
                </a:lnTo>
                <a:lnTo>
                  <a:pt x="467305" y="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8"/>
          <p:cNvSpPr/>
          <p:nvPr/>
        </p:nvSpPr>
        <p:spPr>
          <a:xfrm>
            <a:off x="9289656" y="5864394"/>
            <a:ext cx="457834" cy="661670"/>
          </a:xfrm>
          <a:custGeom>
            <a:avLst/>
            <a:gdLst/>
            <a:ahLst/>
            <a:cxnLst/>
            <a:rect l="l" t="t" r="r" b="b"/>
            <a:pathLst>
              <a:path w="457834" h="661670">
                <a:moveTo>
                  <a:pt x="228518" y="0"/>
                </a:moveTo>
                <a:lnTo>
                  <a:pt x="152668" y="12873"/>
                </a:lnTo>
                <a:lnTo>
                  <a:pt x="107333" y="34760"/>
                </a:lnTo>
                <a:lnTo>
                  <a:pt x="68090" y="65704"/>
                </a:lnTo>
                <a:lnTo>
                  <a:pt x="36418" y="104244"/>
                </a:lnTo>
                <a:lnTo>
                  <a:pt x="13797" y="148915"/>
                </a:lnTo>
                <a:lnTo>
                  <a:pt x="1708" y="198255"/>
                </a:lnTo>
                <a:lnTo>
                  <a:pt x="0" y="227134"/>
                </a:lnTo>
                <a:lnTo>
                  <a:pt x="6335" y="280151"/>
                </a:lnTo>
                <a:lnTo>
                  <a:pt x="24931" y="330215"/>
                </a:lnTo>
                <a:lnTo>
                  <a:pt x="54779" y="374679"/>
                </a:lnTo>
                <a:lnTo>
                  <a:pt x="94941" y="411495"/>
                </a:lnTo>
                <a:lnTo>
                  <a:pt x="112795" y="426074"/>
                </a:lnTo>
                <a:lnTo>
                  <a:pt x="128545" y="442565"/>
                </a:lnTo>
                <a:lnTo>
                  <a:pt x="142084" y="460716"/>
                </a:lnTo>
                <a:lnTo>
                  <a:pt x="153306" y="480278"/>
                </a:lnTo>
                <a:lnTo>
                  <a:pt x="204257" y="480278"/>
                </a:lnTo>
                <a:lnTo>
                  <a:pt x="142144" y="270347"/>
                </a:lnTo>
                <a:lnTo>
                  <a:pt x="452042" y="270347"/>
                </a:lnTo>
                <a:lnTo>
                  <a:pt x="457234" y="227134"/>
                </a:lnTo>
                <a:lnTo>
                  <a:pt x="452588" y="181445"/>
                </a:lnTo>
                <a:lnTo>
                  <a:pt x="439262" y="138866"/>
                </a:lnTo>
                <a:lnTo>
                  <a:pt x="418171" y="100285"/>
                </a:lnTo>
                <a:lnTo>
                  <a:pt x="390230" y="66594"/>
                </a:lnTo>
                <a:lnTo>
                  <a:pt x="356314" y="38837"/>
                </a:lnTo>
                <a:lnTo>
                  <a:pt x="317471" y="17873"/>
                </a:lnTo>
                <a:lnTo>
                  <a:pt x="274580" y="4621"/>
                </a:lnTo>
                <a:lnTo>
                  <a:pt x="228518" y="0"/>
                </a:lnTo>
                <a:close/>
              </a:path>
              <a:path w="457834" h="661670">
                <a:moveTo>
                  <a:pt x="452042" y="270347"/>
                </a:moveTo>
                <a:lnTo>
                  <a:pt x="315018" y="270347"/>
                </a:lnTo>
                <a:lnTo>
                  <a:pt x="252936" y="480278"/>
                </a:lnTo>
                <a:lnTo>
                  <a:pt x="304296" y="480278"/>
                </a:lnTo>
                <a:lnTo>
                  <a:pt x="315793" y="460557"/>
                </a:lnTo>
                <a:lnTo>
                  <a:pt x="329675" y="442140"/>
                </a:lnTo>
                <a:lnTo>
                  <a:pt x="345870" y="425220"/>
                </a:lnTo>
                <a:lnTo>
                  <a:pt x="364305" y="409987"/>
                </a:lnTo>
                <a:lnTo>
                  <a:pt x="403332" y="373547"/>
                </a:lnTo>
                <a:lnTo>
                  <a:pt x="432554" y="329508"/>
                </a:lnTo>
                <a:lnTo>
                  <a:pt x="450883" y="279995"/>
                </a:lnTo>
                <a:lnTo>
                  <a:pt x="452042" y="270347"/>
                </a:lnTo>
                <a:close/>
              </a:path>
              <a:path w="457834" h="661670">
                <a:moveTo>
                  <a:pt x="192163" y="334701"/>
                </a:moveTo>
                <a:lnTo>
                  <a:pt x="228518" y="457640"/>
                </a:lnTo>
                <a:lnTo>
                  <a:pt x="258548" y="356439"/>
                </a:lnTo>
                <a:lnTo>
                  <a:pt x="228518" y="356439"/>
                </a:lnTo>
                <a:lnTo>
                  <a:pt x="192163" y="334701"/>
                </a:lnTo>
                <a:close/>
              </a:path>
              <a:path w="457834" h="661670">
                <a:moveTo>
                  <a:pt x="264999" y="334701"/>
                </a:moveTo>
                <a:lnTo>
                  <a:pt x="228518" y="356439"/>
                </a:lnTo>
                <a:lnTo>
                  <a:pt x="258548" y="356439"/>
                </a:lnTo>
                <a:lnTo>
                  <a:pt x="264999" y="334701"/>
                </a:lnTo>
                <a:close/>
              </a:path>
              <a:path w="457834" h="661670">
                <a:moveTo>
                  <a:pt x="315018" y="270347"/>
                </a:moveTo>
                <a:lnTo>
                  <a:pt x="142144" y="270347"/>
                </a:lnTo>
                <a:lnTo>
                  <a:pt x="228518" y="321958"/>
                </a:lnTo>
                <a:lnTo>
                  <a:pt x="315018" y="270347"/>
                </a:lnTo>
                <a:close/>
              </a:path>
              <a:path w="457834" h="661670">
                <a:moveTo>
                  <a:pt x="324693" y="504047"/>
                </a:moveTo>
                <a:lnTo>
                  <a:pt x="132458" y="504047"/>
                </a:lnTo>
                <a:lnTo>
                  <a:pt x="132458" y="531366"/>
                </a:lnTo>
                <a:lnTo>
                  <a:pt x="324693" y="531366"/>
                </a:lnTo>
                <a:lnTo>
                  <a:pt x="324693" y="504047"/>
                </a:lnTo>
                <a:close/>
              </a:path>
              <a:path w="457834" h="661670">
                <a:moveTo>
                  <a:pt x="324693" y="558527"/>
                </a:moveTo>
                <a:lnTo>
                  <a:pt x="132458" y="558527"/>
                </a:lnTo>
                <a:lnTo>
                  <a:pt x="132458" y="585825"/>
                </a:lnTo>
                <a:lnTo>
                  <a:pt x="324693" y="585825"/>
                </a:lnTo>
                <a:lnTo>
                  <a:pt x="324693" y="558527"/>
                </a:lnTo>
                <a:close/>
              </a:path>
              <a:path w="457834" h="661670">
                <a:moveTo>
                  <a:pt x="282391" y="635320"/>
                </a:moveTo>
                <a:lnTo>
                  <a:pt x="174802" y="635320"/>
                </a:lnTo>
                <a:lnTo>
                  <a:pt x="174802" y="640598"/>
                </a:lnTo>
                <a:lnTo>
                  <a:pt x="176429" y="648696"/>
                </a:lnTo>
                <a:lnTo>
                  <a:pt x="180861" y="655283"/>
                </a:lnTo>
                <a:lnTo>
                  <a:pt x="187432" y="659710"/>
                </a:lnTo>
                <a:lnTo>
                  <a:pt x="195472" y="661330"/>
                </a:lnTo>
                <a:lnTo>
                  <a:pt x="261522" y="661330"/>
                </a:lnTo>
                <a:lnTo>
                  <a:pt x="269673" y="659710"/>
                </a:lnTo>
                <a:lnTo>
                  <a:pt x="276303" y="655283"/>
                </a:lnTo>
                <a:lnTo>
                  <a:pt x="280760" y="648696"/>
                </a:lnTo>
                <a:lnTo>
                  <a:pt x="282391" y="640598"/>
                </a:lnTo>
                <a:lnTo>
                  <a:pt x="282391" y="635320"/>
                </a:lnTo>
                <a:close/>
              </a:path>
              <a:path w="457834" h="661670">
                <a:moveTo>
                  <a:pt x="132458" y="608243"/>
                </a:moveTo>
                <a:lnTo>
                  <a:pt x="134777" y="618799"/>
                </a:lnTo>
                <a:lnTo>
                  <a:pt x="140724" y="627404"/>
                </a:lnTo>
                <a:lnTo>
                  <a:pt x="149464" y="633198"/>
                </a:lnTo>
                <a:lnTo>
                  <a:pt x="160164" y="635320"/>
                </a:lnTo>
                <a:lnTo>
                  <a:pt x="296998" y="635320"/>
                </a:lnTo>
                <a:lnTo>
                  <a:pt x="307641" y="633198"/>
                </a:lnTo>
                <a:lnTo>
                  <a:pt x="316387" y="627404"/>
                </a:lnTo>
                <a:lnTo>
                  <a:pt x="322365" y="618799"/>
                </a:lnTo>
                <a:lnTo>
                  <a:pt x="324437" y="609447"/>
                </a:lnTo>
                <a:lnTo>
                  <a:pt x="138259" y="609447"/>
                </a:lnTo>
                <a:lnTo>
                  <a:pt x="135359" y="609018"/>
                </a:lnTo>
                <a:lnTo>
                  <a:pt x="132458" y="608243"/>
                </a:lnTo>
                <a:close/>
              </a:path>
              <a:path w="457834" h="661670">
                <a:moveTo>
                  <a:pt x="324704" y="608243"/>
                </a:moveTo>
                <a:lnTo>
                  <a:pt x="321803" y="609018"/>
                </a:lnTo>
                <a:lnTo>
                  <a:pt x="318924" y="609447"/>
                </a:lnTo>
                <a:lnTo>
                  <a:pt x="324437" y="609447"/>
                </a:lnTo>
                <a:lnTo>
                  <a:pt x="324704" y="6082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8"/>
          <p:cNvSpPr/>
          <p:nvPr/>
        </p:nvSpPr>
        <p:spPr>
          <a:xfrm>
            <a:off x="9245447" y="7460107"/>
            <a:ext cx="457834" cy="661670"/>
          </a:xfrm>
          <a:custGeom>
            <a:avLst/>
            <a:gdLst/>
            <a:ahLst/>
            <a:cxnLst/>
            <a:rect l="l" t="t" r="r" b="b"/>
            <a:pathLst>
              <a:path w="457834" h="661670">
                <a:moveTo>
                  <a:pt x="228518" y="0"/>
                </a:moveTo>
                <a:lnTo>
                  <a:pt x="152668" y="12873"/>
                </a:lnTo>
                <a:lnTo>
                  <a:pt x="107333" y="34760"/>
                </a:lnTo>
                <a:lnTo>
                  <a:pt x="68090" y="65704"/>
                </a:lnTo>
                <a:lnTo>
                  <a:pt x="36418" y="104244"/>
                </a:lnTo>
                <a:lnTo>
                  <a:pt x="13797" y="148915"/>
                </a:lnTo>
                <a:lnTo>
                  <a:pt x="1708" y="198255"/>
                </a:lnTo>
                <a:lnTo>
                  <a:pt x="0" y="227134"/>
                </a:lnTo>
                <a:lnTo>
                  <a:pt x="6335" y="280151"/>
                </a:lnTo>
                <a:lnTo>
                  <a:pt x="24931" y="330215"/>
                </a:lnTo>
                <a:lnTo>
                  <a:pt x="54779" y="374679"/>
                </a:lnTo>
                <a:lnTo>
                  <a:pt x="94941" y="411495"/>
                </a:lnTo>
                <a:lnTo>
                  <a:pt x="112795" y="426074"/>
                </a:lnTo>
                <a:lnTo>
                  <a:pt x="128545" y="442565"/>
                </a:lnTo>
                <a:lnTo>
                  <a:pt x="142084" y="460716"/>
                </a:lnTo>
                <a:lnTo>
                  <a:pt x="153306" y="480278"/>
                </a:lnTo>
                <a:lnTo>
                  <a:pt x="204257" y="480278"/>
                </a:lnTo>
                <a:lnTo>
                  <a:pt x="142144" y="270347"/>
                </a:lnTo>
                <a:lnTo>
                  <a:pt x="452042" y="270347"/>
                </a:lnTo>
                <a:lnTo>
                  <a:pt x="457234" y="227134"/>
                </a:lnTo>
                <a:lnTo>
                  <a:pt x="452588" y="181445"/>
                </a:lnTo>
                <a:lnTo>
                  <a:pt x="439262" y="138866"/>
                </a:lnTo>
                <a:lnTo>
                  <a:pt x="418171" y="100285"/>
                </a:lnTo>
                <a:lnTo>
                  <a:pt x="390230" y="66594"/>
                </a:lnTo>
                <a:lnTo>
                  <a:pt x="356314" y="38837"/>
                </a:lnTo>
                <a:lnTo>
                  <a:pt x="317471" y="17873"/>
                </a:lnTo>
                <a:lnTo>
                  <a:pt x="274580" y="4621"/>
                </a:lnTo>
                <a:lnTo>
                  <a:pt x="228518" y="0"/>
                </a:lnTo>
                <a:close/>
              </a:path>
              <a:path w="457834" h="661670">
                <a:moveTo>
                  <a:pt x="452042" y="270347"/>
                </a:moveTo>
                <a:lnTo>
                  <a:pt x="315018" y="270347"/>
                </a:lnTo>
                <a:lnTo>
                  <a:pt x="252936" y="480278"/>
                </a:lnTo>
                <a:lnTo>
                  <a:pt x="304296" y="480278"/>
                </a:lnTo>
                <a:lnTo>
                  <a:pt x="315793" y="460557"/>
                </a:lnTo>
                <a:lnTo>
                  <a:pt x="329675" y="442140"/>
                </a:lnTo>
                <a:lnTo>
                  <a:pt x="345870" y="425220"/>
                </a:lnTo>
                <a:lnTo>
                  <a:pt x="364305" y="409987"/>
                </a:lnTo>
                <a:lnTo>
                  <a:pt x="403332" y="373547"/>
                </a:lnTo>
                <a:lnTo>
                  <a:pt x="432554" y="329508"/>
                </a:lnTo>
                <a:lnTo>
                  <a:pt x="450883" y="279995"/>
                </a:lnTo>
                <a:lnTo>
                  <a:pt x="452042" y="270347"/>
                </a:lnTo>
                <a:close/>
              </a:path>
              <a:path w="457834" h="661670">
                <a:moveTo>
                  <a:pt x="192163" y="334701"/>
                </a:moveTo>
                <a:lnTo>
                  <a:pt x="228518" y="457640"/>
                </a:lnTo>
                <a:lnTo>
                  <a:pt x="258548" y="356439"/>
                </a:lnTo>
                <a:lnTo>
                  <a:pt x="228518" y="356439"/>
                </a:lnTo>
                <a:lnTo>
                  <a:pt x="192163" y="334701"/>
                </a:lnTo>
                <a:close/>
              </a:path>
              <a:path w="457834" h="661670">
                <a:moveTo>
                  <a:pt x="264999" y="334701"/>
                </a:moveTo>
                <a:lnTo>
                  <a:pt x="228518" y="356439"/>
                </a:lnTo>
                <a:lnTo>
                  <a:pt x="258548" y="356439"/>
                </a:lnTo>
                <a:lnTo>
                  <a:pt x="264999" y="334701"/>
                </a:lnTo>
                <a:close/>
              </a:path>
              <a:path w="457834" h="661670">
                <a:moveTo>
                  <a:pt x="315018" y="270347"/>
                </a:moveTo>
                <a:lnTo>
                  <a:pt x="142144" y="270347"/>
                </a:lnTo>
                <a:lnTo>
                  <a:pt x="228518" y="321958"/>
                </a:lnTo>
                <a:lnTo>
                  <a:pt x="315018" y="270347"/>
                </a:lnTo>
                <a:close/>
              </a:path>
              <a:path w="457834" h="661670">
                <a:moveTo>
                  <a:pt x="324693" y="504047"/>
                </a:moveTo>
                <a:lnTo>
                  <a:pt x="132458" y="504047"/>
                </a:lnTo>
                <a:lnTo>
                  <a:pt x="132458" y="531366"/>
                </a:lnTo>
                <a:lnTo>
                  <a:pt x="324693" y="531366"/>
                </a:lnTo>
                <a:lnTo>
                  <a:pt x="324693" y="504047"/>
                </a:lnTo>
                <a:close/>
              </a:path>
              <a:path w="457834" h="661670">
                <a:moveTo>
                  <a:pt x="324693" y="558527"/>
                </a:moveTo>
                <a:lnTo>
                  <a:pt x="132458" y="558527"/>
                </a:lnTo>
                <a:lnTo>
                  <a:pt x="132458" y="585825"/>
                </a:lnTo>
                <a:lnTo>
                  <a:pt x="324693" y="585825"/>
                </a:lnTo>
                <a:lnTo>
                  <a:pt x="324693" y="558527"/>
                </a:lnTo>
                <a:close/>
              </a:path>
              <a:path w="457834" h="661670">
                <a:moveTo>
                  <a:pt x="282391" y="635320"/>
                </a:moveTo>
                <a:lnTo>
                  <a:pt x="174802" y="635320"/>
                </a:lnTo>
                <a:lnTo>
                  <a:pt x="174802" y="640598"/>
                </a:lnTo>
                <a:lnTo>
                  <a:pt x="176429" y="648696"/>
                </a:lnTo>
                <a:lnTo>
                  <a:pt x="180861" y="655283"/>
                </a:lnTo>
                <a:lnTo>
                  <a:pt x="187432" y="659710"/>
                </a:lnTo>
                <a:lnTo>
                  <a:pt x="195472" y="661330"/>
                </a:lnTo>
                <a:lnTo>
                  <a:pt x="261522" y="661330"/>
                </a:lnTo>
                <a:lnTo>
                  <a:pt x="269673" y="659710"/>
                </a:lnTo>
                <a:lnTo>
                  <a:pt x="276303" y="655283"/>
                </a:lnTo>
                <a:lnTo>
                  <a:pt x="280760" y="648696"/>
                </a:lnTo>
                <a:lnTo>
                  <a:pt x="282391" y="640598"/>
                </a:lnTo>
                <a:lnTo>
                  <a:pt x="282391" y="635320"/>
                </a:lnTo>
                <a:close/>
              </a:path>
              <a:path w="457834" h="661670">
                <a:moveTo>
                  <a:pt x="132458" y="608243"/>
                </a:moveTo>
                <a:lnTo>
                  <a:pt x="134777" y="618799"/>
                </a:lnTo>
                <a:lnTo>
                  <a:pt x="140724" y="627404"/>
                </a:lnTo>
                <a:lnTo>
                  <a:pt x="149464" y="633198"/>
                </a:lnTo>
                <a:lnTo>
                  <a:pt x="160164" y="635320"/>
                </a:lnTo>
                <a:lnTo>
                  <a:pt x="296998" y="635320"/>
                </a:lnTo>
                <a:lnTo>
                  <a:pt x="307641" y="633198"/>
                </a:lnTo>
                <a:lnTo>
                  <a:pt x="316387" y="627404"/>
                </a:lnTo>
                <a:lnTo>
                  <a:pt x="322365" y="618799"/>
                </a:lnTo>
                <a:lnTo>
                  <a:pt x="324437" y="609447"/>
                </a:lnTo>
                <a:lnTo>
                  <a:pt x="138259" y="609447"/>
                </a:lnTo>
                <a:lnTo>
                  <a:pt x="135359" y="609018"/>
                </a:lnTo>
                <a:lnTo>
                  <a:pt x="132458" y="608243"/>
                </a:lnTo>
                <a:close/>
              </a:path>
              <a:path w="457834" h="661670">
                <a:moveTo>
                  <a:pt x="324704" y="608243"/>
                </a:moveTo>
                <a:lnTo>
                  <a:pt x="321803" y="609018"/>
                </a:lnTo>
                <a:lnTo>
                  <a:pt x="318924" y="609447"/>
                </a:lnTo>
                <a:lnTo>
                  <a:pt x="324437" y="609447"/>
                </a:lnTo>
                <a:lnTo>
                  <a:pt x="324704" y="6082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8"/>
          <p:cNvSpPr/>
          <p:nvPr/>
        </p:nvSpPr>
        <p:spPr>
          <a:xfrm>
            <a:off x="2226737" y="7560015"/>
            <a:ext cx="457834" cy="661670"/>
          </a:xfrm>
          <a:custGeom>
            <a:avLst/>
            <a:gdLst/>
            <a:ahLst/>
            <a:cxnLst/>
            <a:rect l="l" t="t" r="r" b="b"/>
            <a:pathLst>
              <a:path w="457834" h="661670">
                <a:moveTo>
                  <a:pt x="228518" y="0"/>
                </a:moveTo>
                <a:lnTo>
                  <a:pt x="152668" y="12873"/>
                </a:lnTo>
                <a:lnTo>
                  <a:pt x="107333" y="34760"/>
                </a:lnTo>
                <a:lnTo>
                  <a:pt x="68090" y="65704"/>
                </a:lnTo>
                <a:lnTo>
                  <a:pt x="36418" y="104244"/>
                </a:lnTo>
                <a:lnTo>
                  <a:pt x="13797" y="148915"/>
                </a:lnTo>
                <a:lnTo>
                  <a:pt x="1708" y="198255"/>
                </a:lnTo>
                <a:lnTo>
                  <a:pt x="0" y="227134"/>
                </a:lnTo>
                <a:lnTo>
                  <a:pt x="6335" y="280151"/>
                </a:lnTo>
                <a:lnTo>
                  <a:pt x="24931" y="330215"/>
                </a:lnTo>
                <a:lnTo>
                  <a:pt x="54779" y="374679"/>
                </a:lnTo>
                <a:lnTo>
                  <a:pt x="94941" y="411495"/>
                </a:lnTo>
                <a:lnTo>
                  <a:pt x="112795" y="426074"/>
                </a:lnTo>
                <a:lnTo>
                  <a:pt x="128545" y="442565"/>
                </a:lnTo>
                <a:lnTo>
                  <a:pt x="142084" y="460716"/>
                </a:lnTo>
                <a:lnTo>
                  <a:pt x="153306" y="480278"/>
                </a:lnTo>
                <a:lnTo>
                  <a:pt x="204257" y="480278"/>
                </a:lnTo>
                <a:lnTo>
                  <a:pt x="142144" y="270347"/>
                </a:lnTo>
                <a:lnTo>
                  <a:pt x="452042" y="270347"/>
                </a:lnTo>
                <a:lnTo>
                  <a:pt x="457234" y="227134"/>
                </a:lnTo>
                <a:lnTo>
                  <a:pt x="452588" y="181445"/>
                </a:lnTo>
                <a:lnTo>
                  <a:pt x="439262" y="138866"/>
                </a:lnTo>
                <a:lnTo>
                  <a:pt x="418171" y="100285"/>
                </a:lnTo>
                <a:lnTo>
                  <a:pt x="390230" y="66594"/>
                </a:lnTo>
                <a:lnTo>
                  <a:pt x="356314" y="38837"/>
                </a:lnTo>
                <a:lnTo>
                  <a:pt x="317471" y="17873"/>
                </a:lnTo>
                <a:lnTo>
                  <a:pt x="274580" y="4621"/>
                </a:lnTo>
                <a:lnTo>
                  <a:pt x="228518" y="0"/>
                </a:lnTo>
                <a:close/>
              </a:path>
              <a:path w="457834" h="661670">
                <a:moveTo>
                  <a:pt x="452042" y="270347"/>
                </a:moveTo>
                <a:lnTo>
                  <a:pt x="315018" y="270347"/>
                </a:lnTo>
                <a:lnTo>
                  <a:pt x="252936" y="480278"/>
                </a:lnTo>
                <a:lnTo>
                  <a:pt x="304296" y="480278"/>
                </a:lnTo>
                <a:lnTo>
                  <a:pt x="315793" y="460557"/>
                </a:lnTo>
                <a:lnTo>
                  <a:pt x="329675" y="442140"/>
                </a:lnTo>
                <a:lnTo>
                  <a:pt x="345870" y="425220"/>
                </a:lnTo>
                <a:lnTo>
                  <a:pt x="364305" y="409987"/>
                </a:lnTo>
                <a:lnTo>
                  <a:pt x="403332" y="373547"/>
                </a:lnTo>
                <a:lnTo>
                  <a:pt x="432554" y="329508"/>
                </a:lnTo>
                <a:lnTo>
                  <a:pt x="450883" y="279995"/>
                </a:lnTo>
                <a:lnTo>
                  <a:pt x="452042" y="270347"/>
                </a:lnTo>
                <a:close/>
              </a:path>
              <a:path w="457834" h="661670">
                <a:moveTo>
                  <a:pt x="192163" y="334701"/>
                </a:moveTo>
                <a:lnTo>
                  <a:pt x="228518" y="457640"/>
                </a:lnTo>
                <a:lnTo>
                  <a:pt x="258548" y="356439"/>
                </a:lnTo>
                <a:lnTo>
                  <a:pt x="228518" y="356439"/>
                </a:lnTo>
                <a:lnTo>
                  <a:pt x="192163" y="334701"/>
                </a:lnTo>
                <a:close/>
              </a:path>
              <a:path w="457834" h="661670">
                <a:moveTo>
                  <a:pt x="264999" y="334701"/>
                </a:moveTo>
                <a:lnTo>
                  <a:pt x="228518" y="356439"/>
                </a:lnTo>
                <a:lnTo>
                  <a:pt x="258548" y="356439"/>
                </a:lnTo>
                <a:lnTo>
                  <a:pt x="264999" y="334701"/>
                </a:lnTo>
                <a:close/>
              </a:path>
              <a:path w="457834" h="661670">
                <a:moveTo>
                  <a:pt x="315018" y="270347"/>
                </a:moveTo>
                <a:lnTo>
                  <a:pt x="142144" y="270347"/>
                </a:lnTo>
                <a:lnTo>
                  <a:pt x="228518" y="321958"/>
                </a:lnTo>
                <a:lnTo>
                  <a:pt x="315018" y="270347"/>
                </a:lnTo>
                <a:close/>
              </a:path>
              <a:path w="457834" h="661670">
                <a:moveTo>
                  <a:pt x="324693" y="504047"/>
                </a:moveTo>
                <a:lnTo>
                  <a:pt x="132458" y="504047"/>
                </a:lnTo>
                <a:lnTo>
                  <a:pt x="132458" y="531366"/>
                </a:lnTo>
                <a:lnTo>
                  <a:pt x="324693" y="531366"/>
                </a:lnTo>
                <a:lnTo>
                  <a:pt x="324693" y="504047"/>
                </a:lnTo>
                <a:close/>
              </a:path>
              <a:path w="457834" h="661670">
                <a:moveTo>
                  <a:pt x="324693" y="558527"/>
                </a:moveTo>
                <a:lnTo>
                  <a:pt x="132458" y="558527"/>
                </a:lnTo>
                <a:lnTo>
                  <a:pt x="132458" y="585825"/>
                </a:lnTo>
                <a:lnTo>
                  <a:pt x="324693" y="585825"/>
                </a:lnTo>
                <a:lnTo>
                  <a:pt x="324693" y="558527"/>
                </a:lnTo>
                <a:close/>
              </a:path>
              <a:path w="457834" h="661670">
                <a:moveTo>
                  <a:pt x="282391" y="635320"/>
                </a:moveTo>
                <a:lnTo>
                  <a:pt x="174802" y="635320"/>
                </a:lnTo>
                <a:lnTo>
                  <a:pt x="174802" y="640598"/>
                </a:lnTo>
                <a:lnTo>
                  <a:pt x="176429" y="648696"/>
                </a:lnTo>
                <a:lnTo>
                  <a:pt x="180861" y="655283"/>
                </a:lnTo>
                <a:lnTo>
                  <a:pt x="187432" y="659710"/>
                </a:lnTo>
                <a:lnTo>
                  <a:pt x="195472" y="661330"/>
                </a:lnTo>
                <a:lnTo>
                  <a:pt x="261522" y="661330"/>
                </a:lnTo>
                <a:lnTo>
                  <a:pt x="269673" y="659710"/>
                </a:lnTo>
                <a:lnTo>
                  <a:pt x="276303" y="655283"/>
                </a:lnTo>
                <a:lnTo>
                  <a:pt x="280760" y="648696"/>
                </a:lnTo>
                <a:lnTo>
                  <a:pt x="282391" y="640598"/>
                </a:lnTo>
                <a:lnTo>
                  <a:pt x="282391" y="635320"/>
                </a:lnTo>
                <a:close/>
              </a:path>
              <a:path w="457834" h="661670">
                <a:moveTo>
                  <a:pt x="132458" y="608243"/>
                </a:moveTo>
                <a:lnTo>
                  <a:pt x="134777" y="618799"/>
                </a:lnTo>
                <a:lnTo>
                  <a:pt x="140724" y="627404"/>
                </a:lnTo>
                <a:lnTo>
                  <a:pt x="149464" y="633198"/>
                </a:lnTo>
                <a:lnTo>
                  <a:pt x="160164" y="635320"/>
                </a:lnTo>
                <a:lnTo>
                  <a:pt x="296998" y="635320"/>
                </a:lnTo>
                <a:lnTo>
                  <a:pt x="307641" y="633198"/>
                </a:lnTo>
                <a:lnTo>
                  <a:pt x="316387" y="627404"/>
                </a:lnTo>
                <a:lnTo>
                  <a:pt x="322365" y="618799"/>
                </a:lnTo>
                <a:lnTo>
                  <a:pt x="324437" y="609447"/>
                </a:lnTo>
                <a:lnTo>
                  <a:pt x="138259" y="609447"/>
                </a:lnTo>
                <a:lnTo>
                  <a:pt x="135359" y="609018"/>
                </a:lnTo>
                <a:lnTo>
                  <a:pt x="132458" y="608243"/>
                </a:lnTo>
                <a:close/>
              </a:path>
              <a:path w="457834" h="661670">
                <a:moveTo>
                  <a:pt x="324704" y="608243"/>
                </a:moveTo>
                <a:lnTo>
                  <a:pt x="321803" y="609018"/>
                </a:lnTo>
                <a:lnTo>
                  <a:pt x="318924" y="609447"/>
                </a:lnTo>
                <a:lnTo>
                  <a:pt x="324437" y="609447"/>
                </a:lnTo>
                <a:lnTo>
                  <a:pt x="324704" y="6082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6"/>
          <p:cNvSpPr txBox="1"/>
          <p:nvPr/>
        </p:nvSpPr>
        <p:spPr>
          <a:xfrm>
            <a:off x="10529653" y="7560015"/>
            <a:ext cx="5868670" cy="4449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040"/>
              </a:spcBef>
            </a:pPr>
            <a:r>
              <a:rPr lang="ru-RU" sz="2800" b="1" spc="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Физический факультет</a:t>
            </a:r>
            <a:endParaRPr sz="2800" b="1" spc="6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" y="1"/>
            <a:ext cx="20104394" cy="11308714"/>
            <a:chOff x="8122579" y="0"/>
            <a:chExt cx="11981815" cy="11308715"/>
          </a:xfrm>
        </p:grpSpPr>
        <p:sp>
          <p:nvSpPr>
            <p:cNvPr id="3" name="object 3"/>
            <p:cNvSpPr/>
            <p:nvPr/>
          </p:nvSpPr>
          <p:spPr>
            <a:xfrm>
              <a:off x="8144087" y="0"/>
              <a:ext cx="11960012" cy="113085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22579" y="1"/>
              <a:ext cx="11981520" cy="113085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9"/>
          <p:cNvGrpSpPr/>
          <p:nvPr/>
        </p:nvGrpSpPr>
        <p:grpSpPr>
          <a:xfrm>
            <a:off x="14639554" y="667717"/>
            <a:ext cx="3996690" cy="634365"/>
            <a:chOff x="14639554" y="667717"/>
            <a:chExt cx="3996690" cy="634365"/>
          </a:xfrm>
        </p:grpSpPr>
        <p:sp>
          <p:nvSpPr>
            <p:cNvPr id="21" name="object 10"/>
            <p:cNvSpPr/>
            <p:nvPr/>
          </p:nvSpPr>
          <p:spPr>
            <a:xfrm>
              <a:off x="14639544" y="667721"/>
              <a:ext cx="3996690" cy="634365"/>
            </a:xfrm>
            <a:custGeom>
              <a:avLst/>
              <a:gdLst/>
              <a:ahLst/>
              <a:cxnLst/>
              <a:rect l="l" t="t" r="r" b="b"/>
              <a:pathLst>
                <a:path w="3996690" h="634365">
                  <a:moveTo>
                    <a:pt x="925220" y="206235"/>
                  </a:moveTo>
                  <a:lnTo>
                    <a:pt x="911263" y="155448"/>
                  </a:lnTo>
                  <a:lnTo>
                    <a:pt x="889952" y="112166"/>
                  </a:lnTo>
                  <a:lnTo>
                    <a:pt x="862114" y="76136"/>
                  </a:lnTo>
                  <a:lnTo>
                    <a:pt x="828560" y="47129"/>
                  </a:lnTo>
                  <a:lnTo>
                    <a:pt x="790130" y="24930"/>
                  </a:lnTo>
                  <a:lnTo>
                    <a:pt x="747661" y="9296"/>
                  </a:lnTo>
                  <a:lnTo>
                    <a:pt x="701967" y="0"/>
                  </a:lnTo>
                  <a:lnTo>
                    <a:pt x="414362" y="0"/>
                  </a:lnTo>
                  <a:lnTo>
                    <a:pt x="414362" y="459778"/>
                  </a:lnTo>
                  <a:lnTo>
                    <a:pt x="524103" y="459778"/>
                  </a:lnTo>
                  <a:lnTo>
                    <a:pt x="524103" y="105956"/>
                  </a:lnTo>
                  <a:lnTo>
                    <a:pt x="700062" y="105956"/>
                  </a:lnTo>
                  <a:lnTo>
                    <a:pt x="742162" y="119202"/>
                  </a:lnTo>
                  <a:lnTo>
                    <a:pt x="775754" y="140017"/>
                  </a:lnTo>
                  <a:lnTo>
                    <a:pt x="800823" y="168402"/>
                  </a:lnTo>
                  <a:lnTo>
                    <a:pt x="817384" y="204355"/>
                  </a:lnTo>
                  <a:lnTo>
                    <a:pt x="817384" y="452208"/>
                  </a:lnTo>
                  <a:lnTo>
                    <a:pt x="767461" y="501103"/>
                  </a:lnTo>
                  <a:lnTo>
                    <a:pt x="698182" y="521716"/>
                  </a:lnTo>
                  <a:lnTo>
                    <a:pt x="351929" y="521766"/>
                  </a:lnTo>
                  <a:lnTo>
                    <a:pt x="351929" y="107848"/>
                  </a:lnTo>
                  <a:lnTo>
                    <a:pt x="342938" y="59601"/>
                  </a:lnTo>
                  <a:lnTo>
                    <a:pt x="321652" y="25539"/>
                  </a:lnTo>
                  <a:lnTo>
                    <a:pt x="288074" y="5676"/>
                  </a:lnTo>
                  <a:lnTo>
                    <a:pt x="242189" y="0"/>
                  </a:lnTo>
                  <a:lnTo>
                    <a:pt x="0" y="1892"/>
                  </a:lnTo>
                  <a:lnTo>
                    <a:pt x="0" y="107848"/>
                  </a:lnTo>
                  <a:lnTo>
                    <a:pt x="244081" y="107848"/>
                  </a:lnTo>
                  <a:lnTo>
                    <a:pt x="244081" y="522211"/>
                  </a:lnTo>
                  <a:lnTo>
                    <a:pt x="251675" y="555447"/>
                  </a:lnTo>
                  <a:lnTo>
                    <a:pt x="267716" y="585597"/>
                  </a:lnTo>
                  <a:lnTo>
                    <a:pt x="294182" y="611962"/>
                  </a:lnTo>
                  <a:lnTo>
                    <a:pt x="333006" y="633844"/>
                  </a:lnTo>
                  <a:lnTo>
                    <a:pt x="688721" y="633844"/>
                  </a:lnTo>
                  <a:lnTo>
                    <a:pt x="740105" y="626973"/>
                  </a:lnTo>
                  <a:lnTo>
                    <a:pt x="785634" y="613918"/>
                  </a:lnTo>
                  <a:lnTo>
                    <a:pt x="825284" y="594690"/>
                  </a:lnTo>
                  <a:lnTo>
                    <a:pt x="859078" y="569277"/>
                  </a:lnTo>
                  <a:lnTo>
                    <a:pt x="886993" y="537692"/>
                  </a:lnTo>
                  <a:lnTo>
                    <a:pt x="909040" y="499935"/>
                  </a:lnTo>
                  <a:lnTo>
                    <a:pt x="925220" y="455993"/>
                  </a:lnTo>
                  <a:lnTo>
                    <a:pt x="925220" y="206235"/>
                  </a:lnTo>
                  <a:close/>
                </a:path>
                <a:path w="3996690" h="634365">
                  <a:moveTo>
                    <a:pt x="1180287" y="23787"/>
                  </a:moveTo>
                  <a:lnTo>
                    <a:pt x="981760" y="23787"/>
                  </a:lnTo>
                  <a:lnTo>
                    <a:pt x="981760" y="62522"/>
                  </a:lnTo>
                  <a:lnTo>
                    <a:pt x="1061745" y="62445"/>
                  </a:lnTo>
                  <a:lnTo>
                    <a:pt x="1061643" y="275374"/>
                  </a:lnTo>
                  <a:lnTo>
                    <a:pt x="1100391" y="275374"/>
                  </a:lnTo>
                  <a:lnTo>
                    <a:pt x="1100175" y="62407"/>
                  </a:lnTo>
                  <a:lnTo>
                    <a:pt x="1123200" y="62382"/>
                  </a:lnTo>
                  <a:lnTo>
                    <a:pt x="1180287" y="62522"/>
                  </a:lnTo>
                  <a:lnTo>
                    <a:pt x="1180287" y="62318"/>
                  </a:lnTo>
                  <a:lnTo>
                    <a:pt x="1180287" y="23787"/>
                  </a:lnTo>
                  <a:close/>
                </a:path>
                <a:path w="3996690" h="634365">
                  <a:moveTo>
                    <a:pt x="1237767" y="592429"/>
                  </a:moveTo>
                  <a:lnTo>
                    <a:pt x="1207401" y="592429"/>
                  </a:lnTo>
                  <a:lnTo>
                    <a:pt x="1207401" y="417830"/>
                  </a:lnTo>
                  <a:lnTo>
                    <a:pt x="1207401" y="379526"/>
                  </a:lnTo>
                  <a:lnTo>
                    <a:pt x="1168768" y="379526"/>
                  </a:lnTo>
                  <a:lnTo>
                    <a:pt x="1168768" y="417830"/>
                  </a:lnTo>
                  <a:lnTo>
                    <a:pt x="1168768" y="592429"/>
                  </a:lnTo>
                  <a:lnTo>
                    <a:pt x="1061440" y="592429"/>
                  </a:lnTo>
                  <a:lnTo>
                    <a:pt x="1061440" y="433273"/>
                  </a:lnTo>
                  <a:lnTo>
                    <a:pt x="1076617" y="417830"/>
                  </a:lnTo>
                  <a:lnTo>
                    <a:pt x="1168768" y="417830"/>
                  </a:lnTo>
                  <a:lnTo>
                    <a:pt x="1168768" y="379526"/>
                  </a:lnTo>
                  <a:lnTo>
                    <a:pt x="1061021" y="379526"/>
                  </a:lnTo>
                  <a:lnTo>
                    <a:pt x="1058189" y="382257"/>
                  </a:lnTo>
                  <a:lnTo>
                    <a:pt x="1022794" y="417322"/>
                  </a:lnTo>
                  <a:lnTo>
                    <a:pt x="1022794" y="592429"/>
                  </a:lnTo>
                  <a:lnTo>
                    <a:pt x="980503" y="592429"/>
                  </a:lnTo>
                  <a:lnTo>
                    <a:pt x="980503" y="631063"/>
                  </a:lnTo>
                  <a:lnTo>
                    <a:pt x="1237767" y="631063"/>
                  </a:lnTo>
                  <a:lnTo>
                    <a:pt x="1237767" y="592429"/>
                  </a:lnTo>
                  <a:close/>
                </a:path>
                <a:path w="3996690" h="634365">
                  <a:moveTo>
                    <a:pt x="1395768" y="24206"/>
                  </a:moveTo>
                  <a:lnTo>
                    <a:pt x="1357134" y="24206"/>
                  </a:lnTo>
                  <a:lnTo>
                    <a:pt x="1357134" y="130479"/>
                  </a:lnTo>
                  <a:lnTo>
                    <a:pt x="1255776" y="130479"/>
                  </a:lnTo>
                  <a:lnTo>
                    <a:pt x="1235887" y="114668"/>
                  </a:lnTo>
                  <a:lnTo>
                    <a:pt x="1235887" y="24206"/>
                  </a:lnTo>
                  <a:lnTo>
                    <a:pt x="1197241" y="24206"/>
                  </a:lnTo>
                  <a:lnTo>
                    <a:pt x="1197241" y="131940"/>
                  </a:lnTo>
                  <a:lnTo>
                    <a:pt x="1243939" y="169113"/>
                  </a:lnTo>
                  <a:lnTo>
                    <a:pt x="1357134" y="169113"/>
                  </a:lnTo>
                  <a:lnTo>
                    <a:pt x="1357134" y="221869"/>
                  </a:lnTo>
                  <a:lnTo>
                    <a:pt x="1341958" y="237058"/>
                  </a:lnTo>
                  <a:lnTo>
                    <a:pt x="1251064" y="237058"/>
                  </a:lnTo>
                  <a:lnTo>
                    <a:pt x="1228763" y="214744"/>
                  </a:lnTo>
                  <a:lnTo>
                    <a:pt x="1190129" y="230835"/>
                  </a:lnTo>
                  <a:lnTo>
                    <a:pt x="1235354" y="275704"/>
                  </a:lnTo>
                  <a:lnTo>
                    <a:pt x="1357655" y="275704"/>
                  </a:lnTo>
                  <a:lnTo>
                    <a:pt x="1395768" y="237921"/>
                  </a:lnTo>
                  <a:lnTo>
                    <a:pt x="1395768" y="237058"/>
                  </a:lnTo>
                  <a:lnTo>
                    <a:pt x="1395768" y="130479"/>
                  </a:lnTo>
                  <a:lnTo>
                    <a:pt x="1395768" y="24206"/>
                  </a:lnTo>
                  <a:close/>
                </a:path>
                <a:path w="3996690" h="634365">
                  <a:moveTo>
                    <a:pt x="1452105" y="416979"/>
                  </a:moveTo>
                  <a:lnTo>
                    <a:pt x="1413992" y="379183"/>
                  </a:lnTo>
                  <a:lnTo>
                    <a:pt x="1413471" y="379183"/>
                  </a:lnTo>
                  <a:lnTo>
                    <a:pt x="1413471" y="433031"/>
                  </a:lnTo>
                  <a:lnTo>
                    <a:pt x="1413471" y="576973"/>
                  </a:lnTo>
                  <a:lnTo>
                    <a:pt x="1398282" y="592429"/>
                  </a:lnTo>
                  <a:lnTo>
                    <a:pt x="1307401" y="592429"/>
                  </a:lnTo>
                  <a:lnTo>
                    <a:pt x="1292212" y="576973"/>
                  </a:lnTo>
                  <a:lnTo>
                    <a:pt x="1292212" y="433031"/>
                  </a:lnTo>
                  <a:lnTo>
                    <a:pt x="1307401" y="417830"/>
                  </a:lnTo>
                  <a:lnTo>
                    <a:pt x="1398282" y="417830"/>
                  </a:lnTo>
                  <a:lnTo>
                    <a:pt x="1413471" y="433031"/>
                  </a:lnTo>
                  <a:lnTo>
                    <a:pt x="1413471" y="379183"/>
                  </a:lnTo>
                  <a:lnTo>
                    <a:pt x="1291691" y="379183"/>
                  </a:lnTo>
                  <a:lnTo>
                    <a:pt x="1253578" y="416979"/>
                  </a:lnTo>
                  <a:lnTo>
                    <a:pt x="1253578" y="592950"/>
                  </a:lnTo>
                  <a:lnTo>
                    <a:pt x="1291691" y="630732"/>
                  </a:lnTo>
                  <a:lnTo>
                    <a:pt x="1413992" y="630732"/>
                  </a:lnTo>
                  <a:lnTo>
                    <a:pt x="1452105" y="592950"/>
                  </a:lnTo>
                  <a:lnTo>
                    <a:pt x="1452105" y="592429"/>
                  </a:lnTo>
                  <a:lnTo>
                    <a:pt x="1452105" y="417830"/>
                  </a:lnTo>
                  <a:lnTo>
                    <a:pt x="1452105" y="416979"/>
                  </a:lnTo>
                  <a:close/>
                </a:path>
                <a:path w="3996690" h="634365">
                  <a:moveTo>
                    <a:pt x="1616608" y="61582"/>
                  </a:moveTo>
                  <a:lnTo>
                    <a:pt x="1578381" y="23787"/>
                  </a:lnTo>
                  <a:lnTo>
                    <a:pt x="1577962" y="23787"/>
                  </a:lnTo>
                  <a:lnTo>
                    <a:pt x="1577962" y="77711"/>
                  </a:lnTo>
                  <a:lnTo>
                    <a:pt x="1577962" y="114985"/>
                  </a:lnTo>
                  <a:lnTo>
                    <a:pt x="1562785" y="130479"/>
                  </a:lnTo>
                  <a:lnTo>
                    <a:pt x="1456715" y="130479"/>
                  </a:lnTo>
                  <a:lnTo>
                    <a:pt x="1456715" y="77711"/>
                  </a:lnTo>
                  <a:lnTo>
                    <a:pt x="1471891" y="62420"/>
                  </a:lnTo>
                  <a:lnTo>
                    <a:pt x="1562785" y="62420"/>
                  </a:lnTo>
                  <a:lnTo>
                    <a:pt x="1577962" y="77711"/>
                  </a:lnTo>
                  <a:lnTo>
                    <a:pt x="1577962" y="23787"/>
                  </a:lnTo>
                  <a:lnTo>
                    <a:pt x="1456194" y="23787"/>
                  </a:lnTo>
                  <a:lnTo>
                    <a:pt x="1418082" y="61582"/>
                  </a:lnTo>
                  <a:lnTo>
                    <a:pt x="1418082" y="275374"/>
                  </a:lnTo>
                  <a:lnTo>
                    <a:pt x="1456715" y="275374"/>
                  </a:lnTo>
                  <a:lnTo>
                    <a:pt x="1456715" y="169113"/>
                  </a:lnTo>
                  <a:lnTo>
                    <a:pt x="1578495" y="169113"/>
                  </a:lnTo>
                  <a:lnTo>
                    <a:pt x="1616608" y="131000"/>
                  </a:lnTo>
                  <a:lnTo>
                    <a:pt x="1616608" y="130479"/>
                  </a:lnTo>
                  <a:lnTo>
                    <a:pt x="1616608" y="62420"/>
                  </a:lnTo>
                  <a:lnTo>
                    <a:pt x="1616608" y="61582"/>
                  </a:lnTo>
                  <a:close/>
                </a:path>
                <a:path w="3996690" h="634365">
                  <a:moveTo>
                    <a:pt x="1677644" y="379183"/>
                  </a:moveTo>
                  <a:lnTo>
                    <a:pt x="1638909" y="379183"/>
                  </a:lnTo>
                  <a:lnTo>
                    <a:pt x="1638909" y="485800"/>
                  </a:lnTo>
                  <a:lnTo>
                    <a:pt x="1517650" y="485800"/>
                  </a:lnTo>
                  <a:lnTo>
                    <a:pt x="1517650" y="379183"/>
                  </a:lnTo>
                  <a:lnTo>
                    <a:pt x="1479016" y="379183"/>
                  </a:lnTo>
                  <a:lnTo>
                    <a:pt x="1479016" y="630732"/>
                  </a:lnTo>
                  <a:lnTo>
                    <a:pt x="1517650" y="630732"/>
                  </a:lnTo>
                  <a:lnTo>
                    <a:pt x="1517650" y="524446"/>
                  </a:lnTo>
                  <a:lnTo>
                    <a:pt x="1638909" y="524446"/>
                  </a:lnTo>
                  <a:lnTo>
                    <a:pt x="1638909" y="630732"/>
                  </a:lnTo>
                  <a:lnTo>
                    <a:pt x="1677644" y="630732"/>
                  </a:lnTo>
                  <a:lnTo>
                    <a:pt x="1677644" y="524446"/>
                  </a:lnTo>
                  <a:lnTo>
                    <a:pt x="1677644" y="485800"/>
                  </a:lnTo>
                  <a:lnTo>
                    <a:pt x="1677644" y="379183"/>
                  </a:lnTo>
                  <a:close/>
                </a:path>
                <a:path w="3996690" h="634365">
                  <a:moveTo>
                    <a:pt x="1817535" y="550214"/>
                  </a:moveTo>
                  <a:lnTo>
                    <a:pt x="1764868" y="550214"/>
                  </a:lnTo>
                  <a:lnTo>
                    <a:pt x="1764868" y="626960"/>
                  </a:lnTo>
                  <a:lnTo>
                    <a:pt x="1781200" y="626960"/>
                  </a:lnTo>
                  <a:lnTo>
                    <a:pt x="1781200" y="563575"/>
                  </a:lnTo>
                  <a:lnTo>
                    <a:pt x="1817535" y="563575"/>
                  </a:lnTo>
                  <a:lnTo>
                    <a:pt x="1817535" y="550214"/>
                  </a:lnTo>
                  <a:close/>
                </a:path>
                <a:path w="3996690" h="634365">
                  <a:moveTo>
                    <a:pt x="1832089" y="24206"/>
                  </a:moveTo>
                  <a:lnTo>
                    <a:pt x="1666024" y="24206"/>
                  </a:lnTo>
                  <a:lnTo>
                    <a:pt x="1633562" y="60223"/>
                  </a:lnTo>
                  <a:lnTo>
                    <a:pt x="1633562" y="275704"/>
                  </a:lnTo>
                  <a:lnTo>
                    <a:pt x="1793976" y="275704"/>
                  </a:lnTo>
                  <a:lnTo>
                    <a:pt x="1832089" y="237921"/>
                  </a:lnTo>
                  <a:lnTo>
                    <a:pt x="1832089" y="237058"/>
                  </a:lnTo>
                  <a:lnTo>
                    <a:pt x="1832089" y="169113"/>
                  </a:lnTo>
                  <a:lnTo>
                    <a:pt x="1832089" y="168592"/>
                  </a:lnTo>
                  <a:lnTo>
                    <a:pt x="1793976" y="130479"/>
                  </a:lnTo>
                  <a:lnTo>
                    <a:pt x="1793455" y="130479"/>
                  </a:lnTo>
                  <a:lnTo>
                    <a:pt x="1793455" y="184543"/>
                  </a:lnTo>
                  <a:lnTo>
                    <a:pt x="1793455" y="221869"/>
                  </a:lnTo>
                  <a:lnTo>
                    <a:pt x="1778279" y="237058"/>
                  </a:lnTo>
                  <a:lnTo>
                    <a:pt x="1666862" y="237058"/>
                  </a:lnTo>
                  <a:lnTo>
                    <a:pt x="1666862" y="169113"/>
                  </a:lnTo>
                  <a:lnTo>
                    <a:pt x="1778279" y="169113"/>
                  </a:lnTo>
                  <a:lnTo>
                    <a:pt x="1793455" y="184543"/>
                  </a:lnTo>
                  <a:lnTo>
                    <a:pt x="1793455" y="130479"/>
                  </a:lnTo>
                  <a:lnTo>
                    <a:pt x="1666862" y="130479"/>
                  </a:lnTo>
                  <a:lnTo>
                    <a:pt x="1666862" y="78016"/>
                  </a:lnTo>
                  <a:lnTo>
                    <a:pt x="1682051" y="62839"/>
                  </a:lnTo>
                  <a:lnTo>
                    <a:pt x="1832089" y="62839"/>
                  </a:lnTo>
                  <a:lnTo>
                    <a:pt x="1832089" y="24206"/>
                  </a:lnTo>
                  <a:close/>
                </a:path>
                <a:path w="3996690" h="634365">
                  <a:moveTo>
                    <a:pt x="1972513" y="574141"/>
                  </a:moveTo>
                  <a:lnTo>
                    <a:pt x="1970455" y="564489"/>
                  </a:lnTo>
                  <a:lnTo>
                    <a:pt x="1969770" y="563575"/>
                  </a:lnTo>
                  <a:lnTo>
                    <a:pt x="1964740" y="556920"/>
                  </a:lnTo>
                  <a:lnTo>
                    <a:pt x="1956181" y="552094"/>
                  </a:lnTo>
                  <a:lnTo>
                    <a:pt x="1956181" y="567791"/>
                  </a:lnTo>
                  <a:lnTo>
                    <a:pt x="1956181" y="580491"/>
                  </a:lnTo>
                  <a:lnTo>
                    <a:pt x="1951355" y="584593"/>
                  </a:lnTo>
                  <a:lnTo>
                    <a:pt x="1928736" y="584593"/>
                  </a:lnTo>
                  <a:lnTo>
                    <a:pt x="1928736" y="563575"/>
                  </a:lnTo>
                  <a:lnTo>
                    <a:pt x="1951355" y="563575"/>
                  </a:lnTo>
                  <a:lnTo>
                    <a:pt x="1956181" y="567791"/>
                  </a:lnTo>
                  <a:lnTo>
                    <a:pt x="1956181" y="552094"/>
                  </a:lnTo>
                  <a:lnTo>
                    <a:pt x="1955990" y="551980"/>
                  </a:lnTo>
                  <a:lnTo>
                    <a:pt x="1944865" y="550214"/>
                  </a:lnTo>
                  <a:lnTo>
                    <a:pt x="1912404" y="550214"/>
                  </a:lnTo>
                  <a:lnTo>
                    <a:pt x="1912404" y="626960"/>
                  </a:lnTo>
                  <a:lnTo>
                    <a:pt x="1928736" y="626960"/>
                  </a:lnTo>
                  <a:lnTo>
                    <a:pt x="1928736" y="598068"/>
                  </a:lnTo>
                  <a:lnTo>
                    <a:pt x="1944865" y="598068"/>
                  </a:lnTo>
                  <a:lnTo>
                    <a:pt x="1956028" y="596303"/>
                  </a:lnTo>
                  <a:lnTo>
                    <a:pt x="1964778" y="591362"/>
                  </a:lnTo>
                  <a:lnTo>
                    <a:pt x="1969871" y="584593"/>
                  </a:lnTo>
                  <a:lnTo>
                    <a:pt x="1970468" y="583793"/>
                  </a:lnTo>
                  <a:lnTo>
                    <a:pt x="1972513" y="574141"/>
                  </a:lnTo>
                  <a:close/>
                </a:path>
                <a:path w="3996690" h="634365">
                  <a:moveTo>
                    <a:pt x="2047582" y="24206"/>
                  </a:moveTo>
                  <a:lnTo>
                    <a:pt x="2008949" y="24206"/>
                  </a:lnTo>
                  <a:lnTo>
                    <a:pt x="2008949" y="130479"/>
                  </a:lnTo>
                  <a:lnTo>
                    <a:pt x="1907590" y="130479"/>
                  </a:lnTo>
                  <a:lnTo>
                    <a:pt x="1887689" y="114668"/>
                  </a:lnTo>
                  <a:lnTo>
                    <a:pt x="1887689" y="24206"/>
                  </a:lnTo>
                  <a:lnTo>
                    <a:pt x="1849056" y="24206"/>
                  </a:lnTo>
                  <a:lnTo>
                    <a:pt x="1849056" y="131940"/>
                  </a:lnTo>
                  <a:lnTo>
                    <a:pt x="1895754" y="169113"/>
                  </a:lnTo>
                  <a:lnTo>
                    <a:pt x="2008949" y="169113"/>
                  </a:lnTo>
                  <a:lnTo>
                    <a:pt x="2008949" y="221869"/>
                  </a:lnTo>
                  <a:lnTo>
                    <a:pt x="1993760" y="237058"/>
                  </a:lnTo>
                  <a:lnTo>
                    <a:pt x="1902879" y="237058"/>
                  </a:lnTo>
                  <a:lnTo>
                    <a:pt x="1880577" y="214744"/>
                  </a:lnTo>
                  <a:lnTo>
                    <a:pt x="1841931" y="230835"/>
                  </a:lnTo>
                  <a:lnTo>
                    <a:pt x="1887270" y="275704"/>
                  </a:lnTo>
                  <a:lnTo>
                    <a:pt x="2009470" y="275704"/>
                  </a:lnTo>
                  <a:lnTo>
                    <a:pt x="2047582" y="237921"/>
                  </a:lnTo>
                  <a:lnTo>
                    <a:pt x="2047582" y="237058"/>
                  </a:lnTo>
                  <a:lnTo>
                    <a:pt x="2047582" y="130479"/>
                  </a:lnTo>
                  <a:lnTo>
                    <a:pt x="2047582" y="24206"/>
                  </a:lnTo>
                  <a:close/>
                </a:path>
                <a:path w="3996690" h="634365">
                  <a:moveTo>
                    <a:pt x="2126221" y="550214"/>
                  </a:moveTo>
                  <a:lnTo>
                    <a:pt x="2109254" y="550214"/>
                  </a:lnTo>
                  <a:lnTo>
                    <a:pt x="2093341" y="587184"/>
                  </a:lnTo>
                  <a:lnTo>
                    <a:pt x="2075853" y="550214"/>
                  </a:lnTo>
                  <a:lnTo>
                    <a:pt x="2058784" y="550214"/>
                  </a:lnTo>
                  <a:lnTo>
                    <a:pt x="2085594" y="603465"/>
                  </a:lnTo>
                  <a:lnTo>
                    <a:pt x="2083181" y="608736"/>
                  </a:lnTo>
                  <a:lnTo>
                    <a:pt x="2081618" y="611860"/>
                  </a:lnTo>
                  <a:lnTo>
                    <a:pt x="2078888" y="613587"/>
                  </a:lnTo>
                  <a:lnTo>
                    <a:pt x="2067902" y="613587"/>
                  </a:lnTo>
                  <a:lnTo>
                    <a:pt x="2067902" y="626960"/>
                  </a:lnTo>
                  <a:lnTo>
                    <a:pt x="2087587" y="626960"/>
                  </a:lnTo>
                  <a:lnTo>
                    <a:pt x="2093341" y="620915"/>
                  </a:lnTo>
                  <a:lnTo>
                    <a:pt x="2096592" y="614019"/>
                  </a:lnTo>
                  <a:lnTo>
                    <a:pt x="2109051" y="587184"/>
                  </a:lnTo>
                  <a:lnTo>
                    <a:pt x="2126221" y="550214"/>
                  </a:lnTo>
                  <a:close/>
                </a:path>
                <a:path w="3996690" h="634365">
                  <a:moveTo>
                    <a:pt x="2268309" y="275704"/>
                  </a:moveTo>
                  <a:lnTo>
                    <a:pt x="2201214" y="98018"/>
                  </a:lnTo>
                  <a:lnTo>
                    <a:pt x="2173338" y="24206"/>
                  </a:lnTo>
                  <a:lnTo>
                    <a:pt x="2146541" y="24206"/>
                  </a:lnTo>
                  <a:lnTo>
                    <a:pt x="2051456" y="275704"/>
                  </a:lnTo>
                  <a:lnTo>
                    <a:pt x="2092401" y="275704"/>
                  </a:lnTo>
                  <a:lnTo>
                    <a:pt x="2159939" y="98018"/>
                  </a:lnTo>
                  <a:lnTo>
                    <a:pt x="2227478" y="275704"/>
                  </a:lnTo>
                  <a:lnTo>
                    <a:pt x="2268309" y="275704"/>
                  </a:lnTo>
                  <a:close/>
                </a:path>
                <a:path w="3996690" h="634365">
                  <a:moveTo>
                    <a:pt x="2279307" y="550214"/>
                  </a:moveTo>
                  <a:lnTo>
                    <a:pt x="2218258" y="550214"/>
                  </a:lnTo>
                  <a:lnTo>
                    <a:pt x="2218258" y="626960"/>
                  </a:lnTo>
                  <a:lnTo>
                    <a:pt x="2234590" y="626960"/>
                  </a:lnTo>
                  <a:lnTo>
                    <a:pt x="2234590" y="563575"/>
                  </a:lnTo>
                  <a:lnTo>
                    <a:pt x="2262975" y="563575"/>
                  </a:lnTo>
                  <a:lnTo>
                    <a:pt x="2262975" y="626960"/>
                  </a:lnTo>
                  <a:lnTo>
                    <a:pt x="2279307" y="626960"/>
                  </a:lnTo>
                  <a:lnTo>
                    <a:pt x="2279307" y="563575"/>
                  </a:lnTo>
                  <a:lnTo>
                    <a:pt x="2279307" y="550214"/>
                  </a:lnTo>
                  <a:close/>
                </a:path>
                <a:path w="3996690" h="634365">
                  <a:moveTo>
                    <a:pt x="2441714" y="550214"/>
                  </a:moveTo>
                  <a:lnTo>
                    <a:pt x="2380665" y="550214"/>
                  </a:lnTo>
                  <a:lnTo>
                    <a:pt x="2380665" y="626960"/>
                  </a:lnTo>
                  <a:lnTo>
                    <a:pt x="2397099" y="626960"/>
                  </a:lnTo>
                  <a:lnTo>
                    <a:pt x="2397099" y="563575"/>
                  </a:lnTo>
                  <a:lnTo>
                    <a:pt x="2425369" y="563575"/>
                  </a:lnTo>
                  <a:lnTo>
                    <a:pt x="2425369" y="626960"/>
                  </a:lnTo>
                  <a:lnTo>
                    <a:pt x="2441714" y="626960"/>
                  </a:lnTo>
                  <a:lnTo>
                    <a:pt x="2441714" y="563575"/>
                  </a:lnTo>
                  <a:lnTo>
                    <a:pt x="2441714" y="550214"/>
                  </a:lnTo>
                  <a:close/>
                </a:path>
                <a:path w="3996690" h="634365">
                  <a:moveTo>
                    <a:pt x="2479725" y="23787"/>
                  </a:moveTo>
                  <a:lnTo>
                    <a:pt x="2281085" y="23787"/>
                  </a:lnTo>
                  <a:lnTo>
                    <a:pt x="2281085" y="275374"/>
                  </a:lnTo>
                  <a:lnTo>
                    <a:pt x="2479725" y="275374"/>
                  </a:lnTo>
                  <a:lnTo>
                    <a:pt x="2479725" y="237058"/>
                  </a:lnTo>
                  <a:lnTo>
                    <a:pt x="2319718" y="237058"/>
                  </a:lnTo>
                  <a:lnTo>
                    <a:pt x="2319832" y="169113"/>
                  </a:lnTo>
                  <a:lnTo>
                    <a:pt x="2479725" y="169113"/>
                  </a:lnTo>
                  <a:lnTo>
                    <a:pt x="2479725" y="130479"/>
                  </a:lnTo>
                  <a:lnTo>
                    <a:pt x="2359761" y="130441"/>
                  </a:lnTo>
                  <a:lnTo>
                    <a:pt x="2319718" y="130479"/>
                  </a:lnTo>
                  <a:lnTo>
                    <a:pt x="2319718" y="62420"/>
                  </a:lnTo>
                  <a:lnTo>
                    <a:pt x="2479725" y="62420"/>
                  </a:lnTo>
                  <a:lnTo>
                    <a:pt x="2479725" y="23787"/>
                  </a:lnTo>
                  <a:close/>
                </a:path>
                <a:path w="3996690" h="634365">
                  <a:moveTo>
                    <a:pt x="2607780" y="626960"/>
                  </a:moveTo>
                  <a:lnTo>
                    <a:pt x="2602369" y="613371"/>
                  </a:lnTo>
                  <a:lnTo>
                    <a:pt x="2597340" y="600760"/>
                  </a:lnTo>
                  <a:lnTo>
                    <a:pt x="2586228" y="572858"/>
                  </a:lnTo>
                  <a:lnTo>
                    <a:pt x="2581491" y="560984"/>
                  </a:lnTo>
                  <a:lnTo>
                    <a:pt x="2581491" y="600760"/>
                  </a:lnTo>
                  <a:lnTo>
                    <a:pt x="2560663" y="600760"/>
                  </a:lnTo>
                  <a:lnTo>
                    <a:pt x="2571229" y="572858"/>
                  </a:lnTo>
                  <a:lnTo>
                    <a:pt x="2581491" y="600760"/>
                  </a:lnTo>
                  <a:lnTo>
                    <a:pt x="2581491" y="560984"/>
                  </a:lnTo>
                  <a:lnTo>
                    <a:pt x="2577198" y="550214"/>
                  </a:lnTo>
                  <a:lnTo>
                    <a:pt x="2564434" y="550214"/>
                  </a:lnTo>
                  <a:lnTo>
                    <a:pt x="2533954" y="626960"/>
                  </a:lnTo>
                  <a:lnTo>
                    <a:pt x="2551023" y="626960"/>
                  </a:lnTo>
                  <a:lnTo>
                    <a:pt x="2556052" y="613371"/>
                  </a:lnTo>
                  <a:lnTo>
                    <a:pt x="2585783" y="613371"/>
                  </a:lnTo>
                  <a:lnTo>
                    <a:pt x="2590812" y="626960"/>
                  </a:lnTo>
                  <a:lnTo>
                    <a:pt x="2607780" y="626960"/>
                  </a:lnTo>
                  <a:close/>
                </a:path>
                <a:path w="3996690" h="634365">
                  <a:moveTo>
                    <a:pt x="2700236" y="23787"/>
                  </a:moveTo>
                  <a:lnTo>
                    <a:pt x="2661602" y="23787"/>
                  </a:lnTo>
                  <a:lnTo>
                    <a:pt x="2661602" y="130479"/>
                  </a:lnTo>
                  <a:lnTo>
                    <a:pt x="2540343" y="130479"/>
                  </a:lnTo>
                  <a:lnTo>
                    <a:pt x="2540343" y="23787"/>
                  </a:lnTo>
                  <a:lnTo>
                    <a:pt x="2501709" y="23787"/>
                  </a:lnTo>
                  <a:lnTo>
                    <a:pt x="2501709" y="275374"/>
                  </a:lnTo>
                  <a:lnTo>
                    <a:pt x="2540343" y="275374"/>
                  </a:lnTo>
                  <a:lnTo>
                    <a:pt x="2540343" y="169113"/>
                  </a:lnTo>
                  <a:lnTo>
                    <a:pt x="2661602" y="169113"/>
                  </a:lnTo>
                  <a:lnTo>
                    <a:pt x="2661602" y="275374"/>
                  </a:lnTo>
                  <a:lnTo>
                    <a:pt x="2700236" y="275374"/>
                  </a:lnTo>
                  <a:lnTo>
                    <a:pt x="2700236" y="169113"/>
                  </a:lnTo>
                  <a:lnTo>
                    <a:pt x="2700236" y="130479"/>
                  </a:lnTo>
                  <a:lnTo>
                    <a:pt x="2700236" y="23787"/>
                  </a:lnTo>
                  <a:close/>
                </a:path>
                <a:path w="3996690" h="634365">
                  <a:moveTo>
                    <a:pt x="2849651" y="626960"/>
                  </a:moveTo>
                  <a:lnTo>
                    <a:pt x="2827197" y="592035"/>
                  </a:lnTo>
                  <a:lnTo>
                    <a:pt x="2821787" y="583628"/>
                  </a:lnTo>
                  <a:lnTo>
                    <a:pt x="2819920" y="580720"/>
                  </a:lnTo>
                  <a:lnTo>
                    <a:pt x="2847670" y="550214"/>
                  </a:lnTo>
                  <a:lnTo>
                    <a:pt x="2827769" y="550214"/>
                  </a:lnTo>
                  <a:lnTo>
                    <a:pt x="2798241" y="583628"/>
                  </a:lnTo>
                  <a:lnTo>
                    <a:pt x="2798241" y="550214"/>
                  </a:lnTo>
                  <a:lnTo>
                    <a:pt x="2781909" y="550214"/>
                  </a:lnTo>
                  <a:lnTo>
                    <a:pt x="2781909" y="626960"/>
                  </a:lnTo>
                  <a:lnTo>
                    <a:pt x="2798241" y="626960"/>
                  </a:lnTo>
                  <a:lnTo>
                    <a:pt x="2798241" y="603885"/>
                  </a:lnTo>
                  <a:lnTo>
                    <a:pt x="2809024" y="592035"/>
                  </a:lnTo>
                  <a:lnTo>
                    <a:pt x="2830601" y="626960"/>
                  </a:lnTo>
                  <a:lnTo>
                    <a:pt x="2849651" y="626960"/>
                  </a:lnTo>
                  <a:close/>
                </a:path>
                <a:path w="3996690" h="634365">
                  <a:moveTo>
                    <a:pt x="2915729" y="23787"/>
                  </a:moveTo>
                  <a:lnTo>
                    <a:pt x="2717203" y="23787"/>
                  </a:lnTo>
                  <a:lnTo>
                    <a:pt x="2717203" y="62420"/>
                  </a:lnTo>
                  <a:lnTo>
                    <a:pt x="2797200" y="62420"/>
                  </a:lnTo>
                  <a:lnTo>
                    <a:pt x="2797086" y="275374"/>
                  </a:lnTo>
                  <a:lnTo>
                    <a:pt x="2835833" y="275374"/>
                  </a:lnTo>
                  <a:lnTo>
                    <a:pt x="2835833" y="62420"/>
                  </a:lnTo>
                  <a:lnTo>
                    <a:pt x="2915729" y="62420"/>
                  </a:lnTo>
                  <a:lnTo>
                    <a:pt x="2915729" y="23787"/>
                  </a:lnTo>
                  <a:close/>
                </a:path>
                <a:path w="3996690" h="634365">
                  <a:moveTo>
                    <a:pt x="3000959" y="583196"/>
                  </a:moveTo>
                  <a:lnTo>
                    <a:pt x="2984627" y="551700"/>
                  </a:lnTo>
                  <a:lnTo>
                    <a:pt x="2984627" y="574586"/>
                  </a:lnTo>
                  <a:lnTo>
                    <a:pt x="2984627" y="602805"/>
                  </a:lnTo>
                  <a:lnTo>
                    <a:pt x="2983890" y="606577"/>
                  </a:lnTo>
                  <a:lnTo>
                    <a:pt x="2980537" y="610146"/>
                  </a:lnTo>
                  <a:lnTo>
                    <a:pt x="2977921" y="612825"/>
                  </a:lnTo>
                  <a:lnTo>
                    <a:pt x="2974263" y="614235"/>
                  </a:lnTo>
                  <a:lnTo>
                    <a:pt x="2965881" y="614235"/>
                  </a:lnTo>
                  <a:lnTo>
                    <a:pt x="2962325" y="612724"/>
                  </a:lnTo>
                  <a:lnTo>
                    <a:pt x="2954998" y="606031"/>
                  </a:lnTo>
                  <a:lnTo>
                    <a:pt x="2955518" y="596887"/>
                  </a:lnTo>
                  <a:lnTo>
                    <a:pt x="2955620" y="574586"/>
                  </a:lnTo>
                  <a:lnTo>
                    <a:pt x="2955721" y="570801"/>
                  </a:lnTo>
                  <a:lnTo>
                    <a:pt x="2959493" y="567029"/>
                  </a:lnTo>
                  <a:lnTo>
                    <a:pt x="2962110" y="564337"/>
                  </a:lnTo>
                  <a:lnTo>
                    <a:pt x="2965881" y="562940"/>
                  </a:lnTo>
                  <a:lnTo>
                    <a:pt x="2974263" y="562940"/>
                  </a:lnTo>
                  <a:lnTo>
                    <a:pt x="2977921" y="564337"/>
                  </a:lnTo>
                  <a:lnTo>
                    <a:pt x="2983788" y="570357"/>
                  </a:lnTo>
                  <a:lnTo>
                    <a:pt x="2984627" y="574586"/>
                  </a:lnTo>
                  <a:lnTo>
                    <a:pt x="2984627" y="551700"/>
                  </a:lnTo>
                  <a:lnTo>
                    <a:pt x="2978975" y="549567"/>
                  </a:lnTo>
                  <a:lnTo>
                    <a:pt x="2960967" y="549567"/>
                  </a:lnTo>
                  <a:lnTo>
                    <a:pt x="2939262" y="583196"/>
                  </a:lnTo>
                  <a:lnTo>
                    <a:pt x="2939237" y="596887"/>
                  </a:lnTo>
                  <a:lnTo>
                    <a:pt x="2939961" y="604507"/>
                  </a:lnTo>
                  <a:lnTo>
                    <a:pt x="2942361" y="612267"/>
                  </a:lnTo>
                  <a:lnTo>
                    <a:pt x="2947352" y="619188"/>
                  </a:lnTo>
                  <a:lnTo>
                    <a:pt x="2953207" y="624700"/>
                  </a:lnTo>
                  <a:lnTo>
                    <a:pt x="2960967" y="627621"/>
                  </a:lnTo>
                  <a:lnTo>
                    <a:pt x="2979077" y="627621"/>
                  </a:lnTo>
                  <a:lnTo>
                    <a:pt x="3000908" y="596887"/>
                  </a:lnTo>
                  <a:lnTo>
                    <a:pt x="3000959" y="583196"/>
                  </a:lnTo>
                  <a:close/>
                </a:path>
                <a:path w="3996690" h="634365">
                  <a:moveTo>
                    <a:pt x="3134144" y="23787"/>
                  </a:moveTo>
                  <a:lnTo>
                    <a:pt x="3095510" y="23787"/>
                  </a:lnTo>
                  <a:lnTo>
                    <a:pt x="3095510" y="130479"/>
                  </a:lnTo>
                  <a:lnTo>
                    <a:pt x="2974263" y="130479"/>
                  </a:lnTo>
                  <a:lnTo>
                    <a:pt x="2974263" y="23787"/>
                  </a:lnTo>
                  <a:lnTo>
                    <a:pt x="2935617" y="23787"/>
                  </a:lnTo>
                  <a:lnTo>
                    <a:pt x="2935617" y="275374"/>
                  </a:lnTo>
                  <a:lnTo>
                    <a:pt x="2974263" y="275374"/>
                  </a:lnTo>
                  <a:lnTo>
                    <a:pt x="2974263" y="169113"/>
                  </a:lnTo>
                  <a:lnTo>
                    <a:pt x="3095510" y="169113"/>
                  </a:lnTo>
                  <a:lnTo>
                    <a:pt x="3095510" y="275374"/>
                  </a:lnTo>
                  <a:lnTo>
                    <a:pt x="3134144" y="275374"/>
                  </a:lnTo>
                  <a:lnTo>
                    <a:pt x="3134144" y="169113"/>
                  </a:lnTo>
                  <a:lnTo>
                    <a:pt x="3134144" y="130479"/>
                  </a:lnTo>
                  <a:lnTo>
                    <a:pt x="3134144" y="23787"/>
                  </a:lnTo>
                  <a:close/>
                </a:path>
                <a:path w="3996690" h="634365">
                  <a:moveTo>
                    <a:pt x="3175406" y="550214"/>
                  </a:moveTo>
                  <a:lnTo>
                    <a:pt x="3159277" y="550214"/>
                  </a:lnTo>
                  <a:lnTo>
                    <a:pt x="3137497" y="591718"/>
                  </a:lnTo>
                  <a:lnTo>
                    <a:pt x="3132493" y="582231"/>
                  </a:lnTo>
                  <a:lnTo>
                    <a:pt x="3115614" y="550214"/>
                  </a:lnTo>
                  <a:lnTo>
                    <a:pt x="3099600" y="550214"/>
                  </a:lnTo>
                  <a:lnTo>
                    <a:pt x="3099600" y="626960"/>
                  </a:lnTo>
                  <a:lnTo>
                    <a:pt x="3115932" y="626960"/>
                  </a:lnTo>
                  <a:lnTo>
                    <a:pt x="3115932" y="582231"/>
                  </a:lnTo>
                  <a:lnTo>
                    <a:pt x="3132061" y="611327"/>
                  </a:lnTo>
                  <a:lnTo>
                    <a:pt x="3143046" y="611327"/>
                  </a:lnTo>
                  <a:lnTo>
                    <a:pt x="3153841" y="591718"/>
                  </a:lnTo>
                  <a:lnTo>
                    <a:pt x="3159074" y="582231"/>
                  </a:lnTo>
                  <a:lnTo>
                    <a:pt x="3159074" y="626960"/>
                  </a:lnTo>
                  <a:lnTo>
                    <a:pt x="3175406" y="626960"/>
                  </a:lnTo>
                  <a:lnTo>
                    <a:pt x="3175406" y="582231"/>
                  </a:lnTo>
                  <a:lnTo>
                    <a:pt x="3175406" y="550214"/>
                  </a:lnTo>
                  <a:close/>
                </a:path>
                <a:path w="3996690" h="634365">
                  <a:moveTo>
                    <a:pt x="3337814" y="550214"/>
                  </a:moveTo>
                  <a:lnTo>
                    <a:pt x="3276765" y="550214"/>
                  </a:lnTo>
                  <a:lnTo>
                    <a:pt x="3276765" y="626960"/>
                  </a:lnTo>
                  <a:lnTo>
                    <a:pt x="3293097" y="626960"/>
                  </a:lnTo>
                  <a:lnTo>
                    <a:pt x="3293097" y="563575"/>
                  </a:lnTo>
                  <a:lnTo>
                    <a:pt x="3321469" y="563575"/>
                  </a:lnTo>
                  <a:lnTo>
                    <a:pt x="3321469" y="626960"/>
                  </a:lnTo>
                  <a:lnTo>
                    <a:pt x="3337814" y="626960"/>
                  </a:lnTo>
                  <a:lnTo>
                    <a:pt x="3337814" y="563575"/>
                  </a:lnTo>
                  <a:lnTo>
                    <a:pt x="3337814" y="550214"/>
                  </a:lnTo>
                  <a:close/>
                </a:path>
                <a:path w="3996690" h="634365">
                  <a:moveTo>
                    <a:pt x="3352368" y="61582"/>
                  </a:moveTo>
                  <a:lnTo>
                    <a:pt x="3314141" y="23787"/>
                  </a:lnTo>
                  <a:lnTo>
                    <a:pt x="3313620" y="23787"/>
                  </a:lnTo>
                  <a:lnTo>
                    <a:pt x="3313620" y="77711"/>
                  </a:lnTo>
                  <a:lnTo>
                    <a:pt x="3313620" y="221615"/>
                  </a:lnTo>
                  <a:lnTo>
                    <a:pt x="3298444" y="237058"/>
                  </a:lnTo>
                  <a:lnTo>
                    <a:pt x="3207550" y="237058"/>
                  </a:lnTo>
                  <a:lnTo>
                    <a:pt x="3192373" y="221615"/>
                  </a:lnTo>
                  <a:lnTo>
                    <a:pt x="3192373" y="77711"/>
                  </a:lnTo>
                  <a:lnTo>
                    <a:pt x="3207550" y="62420"/>
                  </a:lnTo>
                  <a:lnTo>
                    <a:pt x="3298444" y="62420"/>
                  </a:lnTo>
                  <a:lnTo>
                    <a:pt x="3313620" y="77711"/>
                  </a:lnTo>
                  <a:lnTo>
                    <a:pt x="3313620" y="23787"/>
                  </a:lnTo>
                  <a:lnTo>
                    <a:pt x="3191954" y="23787"/>
                  </a:lnTo>
                  <a:lnTo>
                    <a:pt x="3153727" y="61582"/>
                  </a:lnTo>
                  <a:lnTo>
                    <a:pt x="3153727" y="237591"/>
                  </a:lnTo>
                  <a:lnTo>
                    <a:pt x="3191954" y="275374"/>
                  </a:lnTo>
                  <a:lnTo>
                    <a:pt x="3314141" y="275374"/>
                  </a:lnTo>
                  <a:lnTo>
                    <a:pt x="3352368" y="237591"/>
                  </a:lnTo>
                  <a:lnTo>
                    <a:pt x="3352368" y="237058"/>
                  </a:lnTo>
                  <a:lnTo>
                    <a:pt x="3352368" y="62420"/>
                  </a:lnTo>
                  <a:lnTo>
                    <a:pt x="3352368" y="61582"/>
                  </a:lnTo>
                  <a:close/>
                </a:path>
                <a:path w="3996690" h="634365">
                  <a:moveTo>
                    <a:pt x="3503879" y="626960"/>
                  </a:moveTo>
                  <a:lnTo>
                    <a:pt x="3498456" y="613371"/>
                  </a:lnTo>
                  <a:lnTo>
                    <a:pt x="3493439" y="600760"/>
                  </a:lnTo>
                  <a:lnTo>
                    <a:pt x="3482327" y="572858"/>
                  </a:lnTo>
                  <a:lnTo>
                    <a:pt x="3477590" y="560984"/>
                  </a:lnTo>
                  <a:lnTo>
                    <a:pt x="3477590" y="600760"/>
                  </a:lnTo>
                  <a:lnTo>
                    <a:pt x="3456762" y="600760"/>
                  </a:lnTo>
                  <a:lnTo>
                    <a:pt x="3467328" y="572858"/>
                  </a:lnTo>
                  <a:lnTo>
                    <a:pt x="3477590" y="600760"/>
                  </a:lnTo>
                  <a:lnTo>
                    <a:pt x="3477590" y="560984"/>
                  </a:lnTo>
                  <a:lnTo>
                    <a:pt x="3473297" y="550214"/>
                  </a:lnTo>
                  <a:lnTo>
                    <a:pt x="3460521" y="550214"/>
                  </a:lnTo>
                  <a:lnTo>
                    <a:pt x="3430054" y="626960"/>
                  </a:lnTo>
                  <a:lnTo>
                    <a:pt x="3447123" y="626960"/>
                  </a:lnTo>
                  <a:lnTo>
                    <a:pt x="3452152" y="613371"/>
                  </a:lnTo>
                  <a:lnTo>
                    <a:pt x="3481882" y="613371"/>
                  </a:lnTo>
                  <a:lnTo>
                    <a:pt x="3486810" y="626960"/>
                  </a:lnTo>
                  <a:lnTo>
                    <a:pt x="3503879" y="626960"/>
                  </a:lnTo>
                  <a:close/>
                </a:path>
                <a:path w="3996690" h="634365">
                  <a:moveTo>
                    <a:pt x="3578326" y="69748"/>
                  </a:moveTo>
                  <a:lnTo>
                    <a:pt x="3570998" y="62420"/>
                  </a:lnTo>
                  <a:lnTo>
                    <a:pt x="3532352" y="23787"/>
                  </a:lnTo>
                  <a:lnTo>
                    <a:pt x="3410051" y="23787"/>
                  </a:lnTo>
                  <a:lnTo>
                    <a:pt x="3371939" y="61582"/>
                  </a:lnTo>
                  <a:lnTo>
                    <a:pt x="3371939" y="237591"/>
                  </a:lnTo>
                  <a:lnTo>
                    <a:pt x="3410051" y="275374"/>
                  </a:lnTo>
                  <a:lnTo>
                    <a:pt x="3532352" y="275374"/>
                  </a:lnTo>
                  <a:lnTo>
                    <a:pt x="3570948" y="237058"/>
                  </a:lnTo>
                  <a:lnTo>
                    <a:pt x="3578225" y="229844"/>
                  </a:lnTo>
                  <a:lnTo>
                    <a:pt x="3551199" y="202133"/>
                  </a:lnTo>
                  <a:lnTo>
                    <a:pt x="3516655" y="237058"/>
                  </a:lnTo>
                  <a:lnTo>
                    <a:pt x="3425761" y="237058"/>
                  </a:lnTo>
                  <a:lnTo>
                    <a:pt x="3410585" y="221615"/>
                  </a:lnTo>
                  <a:lnTo>
                    <a:pt x="3410585" y="77711"/>
                  </a:lnTo>
                  <a:lnTo>
                    <a:pt x="3425761" y="62420"/>
                  </a:lnTo>
                  <a:lnTo>
                    <a:pt x="3516655" y="62420"/>
                  </a:lnTo>
                  <a:lnTo>
                    <a:pt x="3551097" y="96977"/>
                  </a:lnTo>
                  <a:lnTo>
                    <a:pt x="3578326" y="69748"/>
                  </a:lnTo>
                  <a:close/>
                </a:path>
                <a:path w="3996690" h="634365">
                  <a:moveTo>
                    <a:pt x="3657168" y="550214"/>
                  </a:moveTo>
                  <a:lnTo>
                    <a:pt x="3640836" y="550214"/>
                  </a:lnTo>
                  <a:lnTo>
                    <a:pt x="3640836" y="581571"/>
                  </a:lnTo>
                  <a:lnTo>
                    <a:pt x="3612464" y="581571"/>
                  </a:lnTo>
                  <a:lnTo>
                    <a:pt x="3612464" y="550214"/>
                  </a:lnTo>
                  <a:lnTo>
                    <a:pt x="3596119" y="550214"/>
                  </a:lnTo>
                  <a:lnTo>
                    <a:pt x="3596119" y="626960"/>
                  </a:lnTo>
                  <a:lnTo>
                    <a:pt x="3612464" y="626960"/>
                  </a:lnTo>
                  <a:lnTo>
                    <a:pt x="3612464" y="594829"/>
                  </a:lnTo>
                  <a:lnTo>
                    <a:pt x="3640836" y="594829"/>
                  </a:lnTo>
                  <a:lnTo>
                    <a:pt x="3640836" y="626960"/>
                  </a:lnTo>
                  <a:lnTo>
                    <a:pt x="3657168" y="626960"/>
                  </a:lnTo>
                  <a:lnTo>
                    <a:pt x="3657168" y="594829"/>
                  </a:lnTo>
                  <a:lnTo>
                    <a:pt x="3657168" y="581571"/>
                  </a:lnTo>
                  <a:lnTo>
                    <a:pt x="3657168" y="550214"/>
                  </a:lnTo>
                  <a:close/>
                </a:path>
                <a:path w="3996690" h="634365">
                  <a:moveTo>
                    <a:pt x="3781044" y="23787"/>
                  </a:moveTo>
                  <a:lnTo>
                    <a:pt x="3582517" y="23787"/>
                  </a:lnTo>
                  <a:lnTo>
                    <a:pt x="3582517" y="62420"/>
                  </a:lnTo>
                  <a:lnTo>
                    <a:pt x="3662400" y="62420"/>
                  </a:lnTo>
                  <a:lnTo>
                    <a:pt x="3662400" y="275374"/>
                  </a:lnTo>
                  <a:lnTo>
                    <a:pt x="3701046" y="275374"/>
                  </a:lnTo>
                  <a:lnTo>
                    <a:pt x="3701161" y="168910"/>
                  </a:lnTo>
                  <a:lnTo>
                    <a:pt x="3701173" y="115658"/>
                  </a:lnTo>
                  <a:lnTo>
                    <a:pt x="3701046" y="62420"/>
                  </a:lnTo>
                  <a:lnTo>
                    <a:pt x="3781044" y="62420"/>
                  </a:lnTo>
                  <a:lnTo>
                    <a:pt x="3781044" y="23787"/>
                  </a:lnTo>
                  <a:close/>
                </a:path>
                <a:path w="3996690" h="634365">
                  <a:moveTo>
                    <a:pt x="3821976" y="550214"/>
                  </a:moveTo>
                  <a:lnTo>
                    <a:pt x="3807422" y="550214"/>
                  </a:lnTo>
                  <a:lnTo>
                    <a:pt x="3774859" y="599351"/>
                  </a:lnTo>
                  <a:lnTo>
                    <a:pt x="3774859" y="550214"/>
                  </a:lnTo>
                  <a:lnTo>
                    <a:pt x="3758527" y="550214"/>
                  </a:lnTo>
                  <a:lnTo>
                    <a:pt x="3758527" y="626960"/>
                  </a:lnTo>
                  <a:lnTo>
                    <a:pt x="3773081" y="626960"/>
                  </a:lnTo>
                  <a:lnTo>
                    <a:pt x="3791331" y="599351"/>
                  </a:lnTo>
                  <a:lnTo>
                    <a:pt x="3805644" y="577697"/>
                  </a:lnTo>
                  <a:lnTo>
                    <a:pt x="3805644" y="626960"/>
                  </a:lnTo>
                  <a:lnTo>
                    <a:pt x="3821976" y="626960"/>
                  </a:lnTo>
                  <a:lnTo>
                    <a:pt x="3821976" y="577697"/>
                  </a:lnTo>
                  <a:lnTo>
                    <a:pt x="3821976" y="550214"/>
                  </a:lnTo>
                  <a:close/>
                </a:path>
                <a:path w="3996690" h="634365">
                  <a:moveTo>
                    <a:pt x="3974439" y="530174"/>
                  </a:moveTo>
                  <a:lnTo>
                    <a:pt x="3963962" y="530174"/>
                  </a:lnTo>
                  <a:lnTo>
                    <a:pt x="3963238" y="534047"/>
                  </a:lnTo>
                  <a:lnTo>
                    <a:pt x="3960723" y="536308"/>
                  </a:lnTo>
                  <a:lnTo>
                    <a:pt x="3950144" y="536308"/>
                  </a:lnTo>
                  <a:lnTo>
                    <a:pt x="3947426" y="534047"/>
                  </a:lnTo>
                  <a:lnTo>
                    <a:pt x="3946588" y="530174"/>
                  </a:lnTo>
                  <a:lnTo>
                    <a:pt x="3936225" y="530174"/>
                  </a:lnTo>
                  <a:lnTo>
                    <a:pt x="3937266" y="540296"/>
                  </a:lnTo>
                  <a:lnTo>
                    <a:pt x="3943654" y="546125"/>
                  </a:lnTo>
                  <a:lnTo>
                    <a:pt x="3966895" y="546125"/>
                  </a:lnTo>
                  <a:lnTo>
                    <a:pt x="3973284" y="540296"/>
                  </a:lnTo>
                  <a:lnTo>
                    <a:pt x="3973741" y="536308"/>
                  </a:lnTo>
                  <a:lnTo>
                    <a:pt x="3974439" y="530174"/>
                  </a:lnTo>
                  <a:close/>
                </a:path>
                <a:path w="3996690" h="634365">
                  <a:moveTo>
                    <a:pt x="3986898" y="550214"/>
                  </a:moveTo>
                  <a:lnTo>
                    <a:pt x="3972344" y="550214"/>
                  </a:lnTo>
                  <a:lnTo>
                    <a:pt x="3939781" y="599351"/>
                  </a:lnTo>
                  <a:lnTo>
                    <a:pt x="3939781" y="550214"/>
                  </a:lnTo>
                  <a:lnTo>
                    <a:pt x="3923449" y="550214"/>
                  </a:lnTo>
                  <a:lnTo>
                    <a:pt x="3923449" y="626960"/>
                  </a:lnTo>
                  <a:lnTo>
                    <a:pt x="3938003" y="626960"/>
                  </a:lnTo>
                  <a:lnTo>
                    <a:pt x="3956253" y="599351"/>
                  </a:lnTo>
                  <a:lnTo>
                    <a:pt x="3970566" y="577697"/>
                  </a:lnTo>
                  <a:lnTo>
                    <a:pt x="3970566" y="626960"/>
                  </a:lnTo>
                  <a:lnTo>
                    <a:pt x="3986898" y="626960"/>
                  </a:lnTo>
                  <a:lnTo>
                    <a:pt x="3986898" y="577697"/>
                  </a:lnTo>
                  <a:lnTo>
                    <a:pt x="3986898" y="550214"/>
                  </a:lnTo>
                  <a:close/>
                </a:path>
                <a:path w="3996690" h="634365">
                  <a:moveTo>
                    <a:pt x="3992842" y="385508"/>
                  </a:moveTo>
                  <a:lnTo>
                    <a:pt x="1742046" y="385508"/>
                  </a:lnTo>
                  <a:lnTo>
                    <a:pt x="1742046" y="428002"/>
                  </a:lnTo>
                  <a:lnTo>
                    <a:pt x="3992842" y="428002"/>
                  </a:lnTo>
                  <a:lnTo>
                    <a:pt x="3992842" y="385508"/>
                  </a:lnTo>
                  <a:close/>
                </a:path>
                <a:path w="3996690" h="634365">
                  <a:moveTo>
                    <a:pt x="3996537" y="168592"/>
                  </a:moveTo>
                  <a:lnTo>
                    <a:pt x="3958412" y="130479"/>
                  </a:lnTo>
                  <a:lnTo>
                    <a:pt x="3957891" y="130479"/>
                  </a:lnTo>
                  <a:lnTo>
                    <a:pt x="3957891" y="184543"/>
                  </a:lnTo>
                  <a:lnTo>
                    <a:pt x="3957891" y="221869"/>
                  </a:lnTo>
                  <a:lnTo>
                    <a:pt x="3942715" y="237058"/>
                  </a:lnTo>
                  <a:lnTo>
                    <a:pt x="3836644" y="237058"/>
                  </a:lnTo>
                  <a:lnTo>
                    <a:pt x="3836644" y="169113"/>
                  </a:lnTo>
                  <a:lnTo>
                    <a:pt x="3942715" y="169113"/>
                  </a:lnTo>
                  <a:lnTo>
                    <a:pt x="3957891" y="184543"/>
                  </a:lnTo>
                  <a:lnTo>
                    <a:pt x="3957891" y="130479"/>
                  </a:lnTo>
                  <a:lnTo>
                    <a:pt x="3836644" y="130479"/>
                  </a:lnTo>
                  <a:lnTo>
                    <a:pt x="3836644" y="24206"/>
                  </a:lnTo>
                  <a:lnTo>
                    <a:pt x="3797998" y="24206"/>
                  </a:lnTo>
                  <a:lnTo>
                    <a:pt x="3797998" y="275704"/>
                  </a:lnTo>
                  <a:lnTo>
                    <a:pt x="3958310" y="275704"/>
                  </a:lnTo>
                  <a:lnTo>
                    <a:pt x="3996537" y="237921"/>
                  </a:lnTo>
                  <a:lnTo>
                    <a:pt x="3996537" y="237058"/>
                  </a:lnTo>
                  <a:lnTo>
                    <a:pt x="3996537" y="169113"/>
                  </a:lnTo>
                  <a:lnTo>
                    <a:pt x="3996537" y="1685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1"/>
            <p:cNvSpPr/>
            <p:nvPr/>
          </p:nvSpPr>
          <p:spPr>
            <a:xfrm>
              <a:off x="15219263" y="766782"/>
              <a:ext cx="157480" cy="340995"/>
            </a:xfrm>
            <a:custGeom>
              <a:avLst/>
              <a:gdLst/>
              <a:ahLst/>
              <a:cxnLst/>
              <a:rect l="l" t="t" r="r" b="b"/>
              <a:pathLst>
                <a:path w="157480" h="340994">
                  <a:moveTo>
                    <a:pt x="45193" y="0"/>
                  </a:moveTo>
                  <a:lnTo>
                    <a:pt x="65899" y="41680"/>
                  </a:lnTo>
                  <a:lnTo>
                    <a:pt x="71406" y="70050"/>
                  </a:lnTo>
                  <a:lnTo>
                    <a:pt x="60458" y="98137"/>
                  </a:lnTo>
                  <a:lnTo>
                    <a:pt x="31801" y="138969"/>
                  </a:lnTo>
                  <a:lnTo>
                    <a:pt x="5077" y="190490"/>
                  </a:lnTo>
                  <a:lnTo>
                    <a:pt x="0" y="238415"/>
                  </a:lnTo>
                  <a:lnTo>
                    <a:pt x="12613" y="281273"/>
                  </a:lnTo>
                  <a:lnTo>
                    <a:pt x="38963" y="317592"/>
                  </a:lnTo>
                  <a:lnTo>
                    <a:pt x="73506" y="340921"/>
                  </a:lnTo>
                  <a:lnTo>
                    <a:pt x="70217" y="321978"/>
                  </a:lnTo>
                  <a:lnTo>
                    <a:pt x="67912" y="301489"/>
                  </a:lnTo>
                  <a:lnTo>
                    <a:pt x="66727" y="279635"/>
                  </a:lnTo>
                  <a:lnTo>
                    <a:pt x="66795" y="256599"/>
                  </a:lnTo>
                  <a:lnTo>
                    <a:pt x="72150" y="211709"/>
                  </a:lnTo>
                  <a:lnTo>
                    <a:pt x="82146" y="170306"/>
                  </a:lnTo>
                  <a:lnTo>
                    <a:pt x="91799" y="139932"/>
                  </a:lnTo>
                  <a:lnTo>
                    <a:pt x="96124" y="128132"/>
                  </a:lnTo>
                  <a:lnTo>
                    <a:pt x="110367" y="180517"/>
                  </a:lnTo>
                  <a:lnTo>
                    <a:pt x="117682" y="211452"/>
                  </a:lnTo>
                  <a:lnTo>
                    <a:pt x="120377" y="233064"/>
                  </a:lnTo>
                  <a:lnTo>
                    <a:pt x="120762" y="257479"/>
                  </a:lnTo>
                  <a:lnTo>
                    <a:pt x="121463" y="265887"/>
                  </a:lnTo>
                  <a:lnTo>
                    <a:pt x="121589" y="270630"/>
                  </a:lnTo>
                  <a:lnTo>
                    <a:pt x="140524" y="228826"/>
                  </a:lnTo>
                  <a:lnTo>
                    <a:pt x="153882" y="179507"/>
                  </a:lnTo>
                  <a:lnTo>
                    <a:pt x="157136" y="131122"/>
                  </a:lnTo>
                  <a:lnTo>
                    <a:pt x="145756" y="92122"/>
                  </a:lnTo>
                  <a:lnTo>
                    <a:pt x="119980" y="57387"/>
                  </a:lnTo>
                  <a:lnTo>
                    <a:pt x="86828" y="27614"/>
                  </a:lnTo>
                  <a:lnTo>
                    <a:pt x="57999" y="7064"/>
                  </a:lnTo>
                  <a:lnTo>
                    <a:pt x="45193" y="0"/>
                  </a:lnTo>
                  <a:close/>
                </a:path>
              </a:pathLst>
            </a:custGeom>
            <a:solidFill>
              <a:srgbClr val="F36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1843959967"/>
              </p:ext>
            </p:extLst>
          </p:nvPr>
        </p:nvGraphicFramePr>
        <p:xfrm>
          <a:off x="222250" y="338506"/>
          <a:ext cx="19354800" cy="10970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2226737" y="424923"/>
            <a:ext cx="68130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программы: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bject 28"/>
          <p:cNvSpPr txBox="1"/>
          <p:nvPr/>
        </p:nvSpPr>
        <p:spPr>
          <a:xfrm>
            <a:off x="603678" y="-1115993"/>
            <a:ext cx="1647189" cy="3765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4550" b="1" spc="-1620" dirty="0">
                <a:solidFill>
                  <a:srgbClr val="FFFFFF"/>
                </a:solidFill>
                <a:latin typeface="Trebuchet MS"/>
                <a:cs typeface="Trebuchet MS"/>
              </a:rPr>
              <a:t>«</a:t>
            </a:r>
            <a:endParaRPr sz="2455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" y="1"/>
            <a:ext cx="20104394" cy="11308714"/>
            <a:chOff x="8122579" y="0"/>
            <a:chExt cx="11981815" cy="11308715"/>
          </a:xfrm>
        </p:grpSpPr>
        <p:sp>
          <p:nvSpPr>
            <p:cNvPr id="3" name="object 3"/>
            <p:cNvSpPr/>
            <p:nvPr/>
          </p:nvSpPr>
          <p:spPr>
            <a:xfrm>
              <a:off x="8144087" y="0"/>
              <a:ext cx="11960012" cy="113085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22579" y="1"/>
              <a:ext cx="11981520" cy="113085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9"/>
          <p:cNvGrpSpPr/>
          <p:nvPr/>
        </p:nvGrpSpPr>
        <p:grpSpPr>
          <a:xfrm>
            <a:off x="14639554" y="667717"/>
            <a:ext cx="3996690" cy="634365"/>
            <a:chOff x="14639554" y="667717"/>
            <a:chExt cx="3996690" cy="634365"/>
          </a:xfrm>
        </p:grpSpPr>
        <p:sp>
          <p:nvSpPr>
            <p:cNvPr id="21" name="object 10"/>
            <p:cNvSpPr/>
            <p:nvPr/>
          </p:nvSpPr>
          <p:spPr>
            <a:xfrm>
              <a:off x="14639544" y="667721"/>
              <a:ext cx="3996690" cy="634365"/>
            </a:xfrm>
            <a:custGeom>
              <a:avLst/>
              <a:gdLst/>
              <a:ahLst/>
              <a:cxnLst/>
              <a:rect l="l" t="t" r="r" b="b"/>
              <a:pathLst>
                <a:path w="3996690" h="634365">
                  <a:moveTo>
                    <a:pt x="925220" y="206235"/>
                  </a:moveTo>
                  <a:lnTo>
                    <a:pt x="911263" y="155448"/>
                  </a:lnTo>
                  <a:lnTo>
                    <a:pt x="889952" y="112166"/>
                  </a:lnTo>
                  <a:lnTo>
                    <a:pt x="862114" y="76136"/>
                  </a:lnTo>
                  <a:lnTo>
                    <a:pt x="828560" y="47129"/>
                  </a:lnTo>
                  <a:lnTo>
                    <a:pt x="790130" y="24930"/>
                  </a:lnTo>
                  <a:lnTo>
                    <a:pt x="747661" y="9296"/>
                  </a:lnTo>
                  <a:lnTo>
                    <a:pt x="701967" y="0"/>
                  </a:lnTo>
                  <a:lnTo>
                    <a:pt x="414362" y="0"/>
                  </a:lnTo>
                  <a:lnTo>
                    <a:pt x="414362" y="459778"/>
                  </a:lnTo>
                  <a:lnTo>
                    <a:pt x="524103" y="459778"/>
                  </a:lnTo>
                  <a:lnTo>
                    <a:pt x="524103" y="105956"/>
                  </a:lnTo>
                  <a:lnTo>
                    <a:pt x="700062" y="105956"/>
                  </a:lnTo>
                  <a:lnTo>
                    <a:pt x="742162" y="119202"/>
                  </a:lnTo>
                  <a:lnTo>
                    <a:pt x="775754" y="140017"/>
                  </a:lnTo>
                  <a:lnTo>
                    <a:pt x="800823" y="168402"/>
                  </a:lnTo>
                  <a:lnTo>
                    <a:pt x="817384" y="204355"/>
                  </a:lnTo>
                  <a:lnTo>
                    <a:pt x="817384" y="452208"/>
                  </a:lnTo>
                  <a:lnTo>
                    <a:pt x="767461" y="501103"/>
                  </a:lnTo>
                  <a:lnTo>
                    <a:pt x="698182" y="521716"/>
                  </a:lnTo>
                  <a:lnTo>
                    <a:pt x="351929" y="521766"/>
                  </a:lnTo>
                  <a:lnTo>
                    <a:pt x="351929" y="107848"/>
                  </a:lnTo>
                  <a:lnTo>
                    <a:pt x="342938" y="59601"/>
                  </a:lnTo>
                  <a:lnTo>
                    <a:pt x="321652" y="25539"/>
                  </a:lnTo>
                  <a:lnTo>
                    <a:pt x="288074" y="5676"/>
                  </a:lnTo>
                  <a:lnTo>
                    <a:pt x="242189" y="0"/>
                  </a:lnTo>
                  <a:lnTo>
                    <a:pt x="0" y="1892"/>
                  </a:lnTo>
                  <a:lnTo>
                    <a:pt x="0" y="107848"/>
                  </a:lnTo>
                  <a:lnTo>
                    <a:pt x="244081" y="107848"/>
                  </a:lnTo>
                  <a:lnTo>
                    <a:pt x="244081" y="522211"/>
                  </a:lnTo>
                  <a:lnTo>
                    <a:pt x="251675" y="555447"/>
                  </a:lnTo>
                  <a:lnTo>
                    <a:pt x="267716" y="585597"/>
                  </a:lnTo>
                  <a:lnTo>
                    <a:pt x="294182" y="611962"/>
                  </a:lnTo>
                  <a:lnTo>
                    <a:pt x="333006" y="633844"/>
                  </a:lnTo>
                  <a:lnTo>
                    <a:pt x="688721" y="633844"/>
                  </a:lnTo>
                  <a:lnTo>
                    <a:pt x="740105" y="626973"/>
                  </a:lnTo>
                  <a:lnTo>
                    <a:pt x="785634" y="613918"/>
                  </a:lnTo>
                  <a:lnTo>
                    <a:pt x="825284" y="594690"/>
                  </a:lnTo>
                  <a:lnTo>
                    <a:pt x="859078" y="569277"/>
                  </a:lnTo>
                  <a:lnTo>
                    <a:pt x="886993" y="537692"/>
                  </a:lnTo>
                  <a:lnTo>
                    <a:pt x="909040" y="499935"/>
                  </a:lnTo>
                  <a:lnTo>
                    <a:pt x="925220" y="455993"/>
                  </a:lnTo>
                  <a:lnTo>
                    <a:pt x="925220" y="206235"/>
                  </a:lnTo>
                  <a:close/>
                </a:path>
                <a:path w="3996690" h="634365">
                  <a:moveTo>
                    <a:pt x="1180287" y="23787"/>
                  </a:moveTo>
                  <a:lnTo>
                    <a:pt x="981760" y="23787"/>
                  </a:lnTo>
                  <a:lnTo>
                    <a:pt x="981760" y="62522"/>
                  </a:lnTo>
                  <a:lnTo>
                    <a:pt x="1061745" y="62445"/>
                  </a:lnTo>
                  <a:lnTo>
                    <a:pt x="1061643" y="275374"/>
                  </a:lnTo>
                  <a:lnTo>
                    <a:pt x="1100391" y="275374"/>
                  </a:lnTo>
                  <a:lnTo>
                    <a:pt x="1100175" y="62407"/>
                  </a:lnTo>
                  <a:lnTo>
                    <a:pt x="1123200" y="62382"/>
                  </a:lnTo>
                  <a:lnTo>
                    <a:pt x="1180287" y="62522"/>
                  </a:lnTo>
                  <a:lnTo>
                    <a:pt x="1180287" y="62318"/>
                  </a:lnTo>
                  <a:lnTo>
                    <a:pt x="1180287" y="23787"/>
                  </a:lnTo>
                  <a:close/>
                </a:path>
                <a:path w="3996690" h="634365">
                  <a:moveTo>
                    <a:pt x="1237767" y="592429"/>
                  </a:moveTo>
                  <a:lnTo>
                    <a:pt x="1207401" y="592429"/>
                  </a:lnTo>
                  <a:lnTo>
                    <a:pt x="1207401" y="417830"/>
                  </a:lnTo>
                  <a:lnTo>
                    <a:pt x="1207401" y="379526"/>
                  </a:lnTo>
                  <a:lnTo>
                    <a:pt x="1168768" y="379526"/>
                  </a:lnTo>
                  <a:lnTo>
                    <a:pt x="1168768" y="417830"/>
                  </a:lnTo>
                  <a:lnTo>
                    <a:pt x="1168768" y="592429"/>
                  </a:lnTo>
                  <a:lnTo>
                    <a:pt x="1061440" y="592429"/>
                  </a:lnTo>
                  <a:lnTo>
                    <a:pt x="1061440" y="433273"/>
                  </a:lnTo>
                  <a:lnTo>
                    <a:pt x="1076617" y="417830"/>
                  </a:lnTo>
                  <a:lnTo>
                    <a:pt x="1168768" y="417830"/>
                  </a:lnTo>
                  <a:lnTo>
                    <a:pt x="1168768" y="379526"/>
                  </a:lnTo>
                  <a:lnTo>
                    <a:pt x="1061021" y="379526"/>
                  </a:lnTo>
                  <a:lnTo>
                    <a:pt x="1058189" y="382257"/>
                  </a:lnTo>
                  <a:lnTo>
                    <a:pt x="1022794" y="417322"/>
                  </a:lnTo>
                  <a:lnTo>
                    <a:pt x="1022794" y="592429"/>
                  </a:lnTo>
                  <a:lnTo>
                    <a:pt x="980503" y="592429"/>
                  </a:lnTo>
                  <a:lnTo>
                    <a:pt x="980503" y="631063"/>
                  </a:lnTo>
                  <a:lnTo>
                    <a:pt x="1237767" y="631063"/>
                  </a:lnTo>
                  <a:lnTo>
                    <a:pt x="1237767" y="592429"/>
                  </a:lnTo>
                  <a:close/>
                </a:path>
                <a:path w="3996690" h="634365">
                  <a:moveTo>
                    <a:pt x="1395768" y="24206"/>
                  </a:moveTo>
                  <a:lnTo>
                    <a:pt x="1357134" y="24206"/>
                  </a:lnTo>
                  <a:lnTo>
                    <a:pt x="1357134" y="130479"/>
                  </a:lnTo>
                  <a:lnTo>
                    <a:pt x="1255776" y="130479"/>
                  </a:lnTo>
                  <a:lnTo>
                    <a:pt x="1235887" y="114668"/>
                  </a:lnTo>
                  <a:lnTo>
                    <a:pt x="1235887" y="24206"/>
                  </a:lnTo>
                  <a:lnTo>
                    <a:pt x="1197241" y="24206"/>
                  </a:lnTo>
                  <a:lnTo>
                    <a:pt x="1197241" y="131940"/>
                  </a:lnTo>
                  <a:lnTo>
                    <a:pt x="1243939" y="169113"/>
                  </a:lnTo>
                  <a:lnTo>
                    <a:pt x="1357134" y="169113"/>
                  </a:lnTo>
                  <a:lnTo>
                    <a:pt x="1357134" y="221869"/>
                  </a:lnTo>
                  <a:lnTo>
                    <a:pt x="1341958" y="237058"/>
                  </a:lnTo>
                  <a:lnTo>
                    <a:pt x="1251064" y="237058"/>
                  </a:lnTo>
                  <a:lnTo>
                    <a:pt x="1228763" y="214744"/>
                  </a:lnTo>
                  <a:lnTo>
                    <a:pt x="1190129" y="230835"/>
                  </a:lnTo>
                  <a:lnTo>
                    <a:pt x="1235354" y="275704"/>
                  </a:lnTo>
                  <a:lnTo>
                    <a:pt x="1357655" y="275704"/>
                  </a:lnTo>
                  <a:lnTo>
                    <a:pt x="1395768" y="237921"/>
                  </a:lnTo>
                  <a:lnTo>
                    <a:pt x="1395768" y="237058"/>
                  </a:lnTo>
                  <a:lnTo>
                    <a:pt x="1395768" y="130479"/>
                  </a:lnTo>
                  <a:lnTo>
                    <a:pt x="1395768" y="24206"/>
                  </a:lnTo>
                  <a:close/>
                </a:path>
                <a:path w="3996690" h="634365">
                  <a:moveTo>
                    <a:pt x="1452105" y="416979"/>
                  </a:moveTo>
                  <a:lnTo>
                    <a:pt x="1413992" y="379183"/>
                  </a:lnTo>
                  <a:lnTo>
                    <a:pt x="1413471" y="379183"/>
                  </a:lnTo>
                  <a:lnTo>
                    <a:pt x="1413471" y="433031"/>
                  </a:lnTo>
                  <a:lnTo>
                    <a:pt x="1413471" y="576973"/>
                  </a:lnTo>
                  <a:lnTo>
                    <a:pt x="1398282" y="592429"/>
                  </a:lnTo>
                  <a:lnTo>
                    <a:pt x="1307401" y="592429"/>
                  </a:lnTo>
                  <a:lnTo>
                    <a:pt x="1292212" y="576973"/>
                  </a:lnTo>
                  <a:lnTo>
                    <a:pt x="1292212" y="433031"/>
                  </a:lnTo>
                  <a:lnTo>
                    <a:pt x="1307401" y="417830"/>
                  </a:lnTo>
                  <a:lnTo>
                    <a:pt x="1398282" y="417830"/>
                  </a:lnTo>
                  <a:lnTo>
                    <a:pt x="1413471" y="433031"/>
                  </a:lnTo>
                  <a:lnTo>
                    <a:pt x="1413471" y="379183"/>
                  </a:lnTo>
                  <a:lnTo>
                    <a:pt x="1291691" y="379183"/>
                  </a:lnTo>
                  <a:lnTo>
                    <a:pt x="1253578" y="416979"/>
                  </a:lnTo>
                  <a:lnTo>
                    <a:pt x="1253578" y="592950"/>
                  </a:lnTo>
                  <a:lnTo>
                    <a:pt x="1291691" y="630732"/>
                  </a:lnTo>
                  <a:lnTo>
                    <a:pt x="1413992" y="630732"/>
                  </a:lnTo>
                  <a:lnTo>
                    <a:pt x="1452105" y="592950"/>
                  </a:lnTo>
                  <a:lnTo>
                    <a:pt x="1452105" y="592429"/>
                  </a:lnTo>
                  <a:lnTo>
                    <a:pt x="1452105" y="417830"/>
                  </a:lnTo>
                  <a:lnTo>
                    <a:pt x="1452105" y="416979"/>
                  </a:lnTo>
                  <a:close/>
                </a:path>
                <a:path w="3996690" h="634365">
                  <a:moveTo>
                    <a:pt x="1616608" y="61582"/>
                  </a:moveTo>
                  <a:lnTo>
                    <a:pt x="1578381" y="23787"/>
                  </a:lnTo>
                  <a:lnTo>
                    <a:pt x="1577962" y="23787"/>
                  </a:lnTo>
                  <a:lnTo>
                    <a:pt x="1577962" y="77711"/>
                  </a:lnTo>
                  <a:lnTo>
                    <a:pt x="1577962" y="114985"/>
                  </a:lnTo>
                  <a:lnTo>
                    <a:pt x="1562785" y="130479"/>
                  </a:lnTo>
                  <a:lnTo>
                    <a:pt x="1456715" y="130479"/>
                  </a:lnTo>
                  <a:lnTo>
                    <a:pt x="1456715" y="77711"/>
                  </a:lnTo>
                  <a:lnTo>
                    <a:pt x="1471891" y="62420"/>
                  </a:lnTo>
                  <a:lnTo>
                    <a:pt x="1562785" y="62420"/>
                  </a:lnTo>
                  <a:lnTo>
                    <a:pt x="1577962" y="77711"/>
                  </a:lnTo>
                  <a:lnTo>
                    <a:pt x="1577962" y="23787"/>
                  </a:lnTo>
                  <a:lnTo>
                    <a:pt x="1456194" y="23787"/>
                  </a:lnTo>
                  <a:lnTo>
                    <a:pt x="1418082" y="61582"/>
                  </a:lnTo>
                  <a:lnTo>
                    <a:pt x="1418082" y="275374"/>
                  </a:lnTo>
                  <a:lnTo>
                    <a:pt x="1456715" y="275374"/>
                  </a:lnTo>
                  <a:lnTo>
                    <a:pt x="1456715" y="169113"/>
                  </a:lnTo>
                  <a:lnTo>
                    <a:pt x="1578495" y="169113"/>
                  </a:lnTo>
                  <a:lnTo>
                    <a:pt x="1616608" y="131000"/>
                  </a:lnTo>
                  <a:lnTo>
                    <a:pt x="1616608" y="130479"/>
                  </a:lnTo>
                  <a:lnTo>
                    <a:pt x="1616608" y="62420"/>
                  </a:lnTo>
                  <a:lnTo>
                    <a:pt x="1616608" y="61582"/>
                  </a:lnTo>
                  <a:close/>
                </a:path>
                <a:path w="3996690" h="634365">
                  <a:moveTo>
                    <a:pt x="1677644" y="379183"/>
                  </a:moveTo>
                  <a:lnTo>
                    <a:pt x="1638909" y="379183"/>
                  </a:lnTo>
                  <a:lnTo>
                    <a:pt x="1638909" y="485800"/>
                  </a:lnTo>
                  <a:lnTo>
                    <a:pt x="1517650" y="485800"/>
                  </a:lnTo>
                  <a:lnTo>
                    <a:pt x="1517650" y="379183"/>
                  </a:lnTo>
                  <a:lnTo>
                    <a:pt x="1479016" y="379183"/>
                  </a:lnTo>
                  <a:lnTo>
                    <a:pt x="1479016" y="630732"/>
                  </a:lnTo>
                  <a:lnTo>
                    <a:pt x="1517650" y="630732"/>
                  </a:lnTo>
                  <a:lnTo>
                    <a:pt x="1517650" y="524446"/>
                  </a:lnTo>
                  <a:lnTo>
                    <a:pt x="1638909" y="524446"/>
                  </a:lnTo>
                  <a:lnTo>
                    <a:pt x="1638909" y="630732"/>
                  </a:lnTo>
                  <a:lnTo>
                    <a:pt x="1677644" y="630732"/>
                  </a:lnTo>
                  <a:lnTo>
                    <a:pt x="1677644" y="524446"/>
                  </a:lnTo>
                  <a:lnTo>
                    <a:pt x="1677644" y="485800"/>
                  </a:lnTo>
                  <a:lnTo>
                    <a:pt x="1677644" y="379183"/>
                  </a:lnTo>
                  <a:close/>
                </a:path>
                <a:path w="3996690" h="634365">
                  <a:moveTo>
                    <a:pt x="1817535" y="550214"/>
                  </a:moveTo>
                  <a:lnTo>
                    <a:pt x="1764868" y="550214"/>
                  </a:lnTo>
                  <a:lnTo>
                    <a:pt x="1764868" y="626960"/>
                  </a:lnTo>
                  <a:lnTo>
                    <a:pt x="1781200" y="626960"/>
                  </a:lnTo>
                  <a:lnTo>
                    <a:pt x="1781200" y="563575"/>
                  </a:lnTo>
                  <a:lnTo>
                    <a:pt x="1817535" y="563575"/>
                  </a:lnTo>
                  <a:lnTo>
                    <a:pt x="1817535" y="550214"/>
                  </a:lnTo>
                  <a:close/>
                </a:path>
                <a:path w="3996690" h="634365">
                  <a:moveTo>
                    <a:pt x="1832089" y="24206"/>
                  </a:moveTo>
                  <a:lnTo>
                    <a:pt x="1666024" y="24206"/>
                  </a:lnTo>
                  <a:lnTo>
                    <a:pt x="1633562" y="60223"/>
                  </a:lnTo>
                  <a:lnTo>
                    <a:pt x="1633562" y="275704"/>
                  </a:lnTo>
                  <a:lnTo>
                    <a:pt x="1793976" y="275704"/>
                  </a:lnTo>
                  <a:lnTo>
                    <a:pt x="1832089" y="237921"/>
                  </a:lnTo>
                  <a:lnTo>
                    <a:pt x="1832089" y="237058"/>
                  </a:lnTo>
                  <a:lnTo>
                    <a:pt x="1832089" y="169113"/>
                  </a:lnTo>
                  <a:lnTo>
                    <a:pt x="1832089" y="168592"/>
                  </a:lnTo>
                  <a:lnTo>
                    <a:pt x="1793976" y="130479"/>
                  </a:lnTo>
                  <a:lnTo>
                    <a:pt x="1793455" y="130479"/>
                  </a:lnTo>
                  <a:lnTo>
                    <a:pt x="1793455" y="184543"/>
                  </a:lnTo>
                  <a:lnTo>
                    <a:pt x="1793455" y="221869"/>
                  </a:lnTo>
                  <a:lnTo>
                    <a:pt x="1778279" y="237058"/>
                  </a:lnTo>
                  <a:lnTo>
                    <a:pt x="1666862" y="237058"/>
                  </a:lnTo>
                  <a:lnTo>
                    <a:pt x="1666862" y="169113"/>
                  </a:lnTo>
                  <a:lnTo>
                    <a:pt x="1778279" y="169113"/>
                  </a:lnTo>
                  <a:lnTo>
                    <a:pt x="1793455" y="184543"/>
                  </a:lnTo>
                  <a:lnTo>
                    <a:pt x="1793455" y="130479"/>
                  </a:lnTo>
                  <a:lnTo>
                    <a:pt x="1666862" y="130479"/>
                  </a:lnTo>
                  <a:lnTo>
                    <a:pt x="1666862" y="78016"/>
                  </a:lnTo>
                  <a:lnTo>
                    <a:pt x="1682051" y="62839"/>
                  </a:lnTo>
                  <a:lnTo>
                    <a:pt x="1832089" y="62839"/>
                  </a:lnTo>
                  <a:lnTo>
                    <a:pt x="1832089" y="24206"/>
                  </a:lnTo>
                  <a:close/>
                </a:path>
                <a:path w="3996690" h="634365">
                  <a:moveTo>
                    <a:pt x="1972513" y="574141"/>
                  </a:moveTo>
                  <a:lnTo>
                    <a:pt x="1970455" y="564489"/>
                  </a:lnTo>
                  <a:lnTo>
                    <a:pt x="1969770" y="563575"/>
                  </a:lnTo>
                  <a:lnTo>
                    <a:pt x="1964740" y="556920"/>
                  </a:lnTo>
                  <a:lnTo>
                    <a:pt x="1956181" y="552094"/>
                  </a:lnTo>
                  <a:lnTo>
                    <a:pt x="1956181" y="567791"/>
                  </a:lnTo>
                  <a:lnTo>
                    <a:pt x="1956181" y="580491"/>
                  </a:lnTo>
                  <a:lnTo>
                    <a:pt x="1951355" y="584593"/>
                  </a:lnTo>
                  <a:lnTo>
                    <a:pt x="1928736" y="584593"/>
                  </a:lnTo>
                  <a:lnTo>
                    <a:pt x="1928736" y="563575"/>
                  </a:lnTo>
                  <a:lnTo>
                    <a:pt x="1951355" y="563575"/>
                  </a:lnTo>
                  <a:lnTo>
                    <a:pt x="1956181" y="567791"/>
                  </a:lnTo>
                  <a:lnTo>
                    <a:pt x="1956181" y="552094"/>
                  </a:lnTo>
                  <a:lnTo>
                    <a:pt x="1955990" y="551980"/>
                  </a:lnTo>
                  <a:lnTo>
                    <a:pt x="1944865" y="550214"/>
                  </a:lnTo>
                  <a:lnTo>
                    <a:pt x="1912404" y="550214"/>
                  </a:lnTo>
                  <a:lnTo>
                    <a:pt x="1912404" y="626960"/>
                  </a:lnTo>
                  <a:lnTo>
                    <a:pt x="1928736" y="626960"/>
                  </a:lnTo>
                  <a:lnTo>
                    <a:pt x="1928736" y="598068"/>
                  </a:lnTo>
                  <a:lnTo>
                    <a:pt x="1944865" y="598068"/>
                  </a:lnTo>
                  <a:lnTo>
                    <a:pt x="1956028" y="596303"/>
                  </a:lnTo>
                  <a:lnTo>
                    <a:pt x="1964778" y="591362"/>
                  </a:lnTo>
                  <a:lnTo>
                    <a:pt x="1969871" y="584593"/>
                  </a:lnTo>
                  <a:lnTo>
                    <a:pt x="1970468" y="583793"/>
                  </a:lnTo>
                  <a:lnTo>
                    <a:pt x="1972513" y="574141"/>
                  </a:lnTo>
                  <a:close/>
                </a:path>
                <a:path w="3996690" h="634365">
                  <a:moveTo>
                    <a:pt x="2047582" y="24206"/>
                  </a:moveTo>
                  <a:lnTo>
                    <a:pt x="2008949" y="24206"/>
                  </a:lnTo>
                  <a:lnTo>
                    <a:pt x="2008949" y="130479"/>
                  </a:lnTo>
                  <a:lnTo>
                    <a:pt x="1907590" y="130479"/>
                  </a:lnTo>
                  <a:lnTo>
                    <a:pt x="1887689" y="114668"/>
                  </a:lnTo>
                  <a:lnTo>
                    <a:pt x="1887689" y="24206"/>
                  </a:lnTo>
                  <a:lnTo>
                    <a:pt x="1849056" y="24206"/>
                  </a:lnTo>
                  <a:lnTo>
                    <a:pt x="1849056" y="131940"/>
                  </a:lnTo>
                  <a:lnTo>
                    <a:pt x="1895754" y="169113"/>
                  </a:lnTo>
                  <a:lnTo>
                    <a:pt x="2008949" y="169113"/>
                  </a:lnTo>
                  <a:lnTo>
                    <a:pt x="2008949" y="221869"/>
                  </a:lnTo>
                  <a:lnTo>
                    <a:pt x="1993760" y="237058"/>
                  </a:lnTo>
                  <a:lnTo>
                    <a:pt x="1902879" y="237058"/>
                  </a:lnTo>
                  <a:lnTo>
                    <a:pt x="1880577" y="214744"/>
                  </a:lnTo>
                  <a:lnTo>
                    <a:pt x="1841931" y="230835"/>
                  </a:lnTo>
                  <a:lnTo>
                    <a:pt x="1887270" y="275704"/>
                  </a:lnTo>
                  <a:lnTo>
                    <a:pt x="2009470" y="275704"/>
                  </a:lnTo>
                  <a:lnTo>
                    <a:pt x="2047582" y="237921"/>
                  </a:lnTo>
                  <a:lnTo>
                    <a:pt x="2047582" y="237058"/>
                  </a:lnTo>
                  <a:lnTo>
                    <a:pt x="2047582" y="130479"/>
                  </a:lnTo>
                  <a:lnTo>
                    <a:pt x="2047582" y="24206"/>
                  </a:lnTo>
                  <a:close/>
                </a:path>
                <a:path w="3996690" h="634365">
                  <a:moveTo>
                    <a:pt x="2126221" y="550214"/>
                  </a:moveTo>
                  <a:lnTo>
                    <a:pt x="2109254" y="550214"/>
                  </a:lnTo>
                  <a:lnTo>
                    <a:pt x="2093341" y="587184"/>
                  </a:lnTo>
                  <a:lnTo>
                    <a:pt x="2075853" y="550214"/>
                  </a:lnTo>
                  <a:lnTo>
                    <a:pt x="2058784" y="550214"/>
                  </a:lnTo>
                  <a:lnTo>
                    <a:pt x="2085594" y="603465"/>
                  </a:lnTo>
                  <a:lnTo>
                    <a:pt x="2083181" y="608736"/>
                  </a:lnTo>
                  <a:lnTo>
                    <a:pt x="2081618" y="611860"/>
                  </a:lnTo>
                  <a:lnTo>
                    <a:pt x="2078888" y="613587"/>
                  </a:lnTo>
                  <a:lnTo>
                    <a:pt x="2067902" y="613587"/>
                  </a:lnTo>
                  <a:lnTo>
                    <a:pt x="2067902" y="626960"/>
                  </a:lnTo>
                  <a:lnTo>
                    <a:pt x="2087587" y="626960"/>
                  </a:lnTo>
                  <a:lnTo>
                    <a:pt x="2093341" y="620915"/>
                  </a:lnTo>
                  <a:lnTo>
                    <a:pt x="2096592" y="614019"/>
                  </a:lnTo>
                  <a:lnTo>
                    <a:pt x="2109051" y="587184"/>
                  </a:lnTo>
                  <a:lnTo>
                    <a:pt x="2126221" y="550214"/>
                  </a:lnTo>
                  <a:close/>
                </a:path>
                <a:path w="3996690" h="634365">
                  <a:moveTo>
                    <a:pt x="2268309" y="275704"/>
                  </a:moveTo>
                  <a:lnTo>
                    <a:pt x="2201214" y="98018"/>
                  </a:lnTo>
                  <a:lnTo>
                    <a:pt x="2173338" y="24206"/>
                  </a:lnTo>
                  <a:lnTo>
                    <a:pt x="2146541" y="24206"/>
                  </a:lnTo>
                  <a:lnTo>
                    <a:pt x="2051456" y="275704"/>
                  </a:lnTo>
                  <a:lnTo>
                    <a:pt x="2092401" y="275704"/>
                  </a:lnTo>
                  <a:lnTo>
                    <a:pt x="2159939" y="98018"/>
                  </a:lnTo>
                  <a:lnTo>
                    <a:pt x="2227478" y="275704"/>
                  </a:lnTo>
                  <a:lnTo>
                    <a:pt x="2268309" y="275704"/>
                  </a:lnTo>
                  <a:close/>
                </a:path>
                <a:path w="3996690" h="634365">
                  <a:moveTo>
                    <a:pt x="2279307" y="550214"/>
                  </a:moveTo>
                  <a:lnTo>
                    <a:pt x="2218258" y="550214"/>
                  </a:lnTo>
                  <a:lnTo>
                    <a:pt x="2218258" y="626960"/>
                  </a:lnTo>
                  <a:lnTo>
                    <a:pt x="2234590" y="626960"/>
                  </a:lnTo>
                  <a:lnTo>
                    <a:pt x="2234590" y="563575"/>
                  </a:lnTo>
                  <a:lnTo>
                    <a:pt x="2262975" y="563575"/>
                  </a:lnTo>
                  <a:lnTo>
                    <a:pt x="2262975" y="626960"/>
                  </a:lnTo>
                  <a:lnTo>
                    <a:pt x="2279307" y="626960"/>
                  </a:lnTo>
                  <a:lnTo>
                    <a:pt x="2279307" y="563575"/>
                  </a:lnTo>
                  <a:lnTo>
                    <a:pt x="2279307" y="550214"/>
                  </a:lnTo>
                  <a:close/>
                </a:path>
                <a:path w="3996690" h="634365">
                  <a:moveTo>
                    <a:pt x="2441714" y="550214"/>
                  </a:moveTo>
                  <a:lnTo>
                    <a:pt x="2380665" y="550214"/>
                  </a:lnTo>
                  <a:lnTo>
                    <a:pt x="2380665" y="626960"/>
                  </a:lnTo>
                  <a:lnTo>
                    <a:pt x="2397099" y="626960"/>
                  </a:lnTo>
                  <a:lnTo>
                    <a:pt x="2397099" y="563575"/>
                  </a:lnTo>
                  <a:lnTo>
                    <a:pt x="2425369" y="563575"/>
                  </a:lnTo>
                  <a:lnTo>
                    <a:pt x="2425369" y="626960"/>
                  </a:lnTo>
                  <a:lnTo>
                    <a:pt x="2441714" y="626960"/>
                  </a:lnTo>
                  <a:lnTo>
                    <a:pt x="2441714" y="563575"/>
                  </a:lnTo>
                  <a:lnTo>
                    <a:pt x="2441714" y="550214"/>
                  </a:lnTo>
                  <a:close/>
                </a:path>
                <a:path w="3996690" h="634365">
                  <a:moveTo>
                    <a:pt x="2479725" y="23787"/>
                  </a:moveTo>
                  <a:lnTo>
                    <a:pt x="2281085" y="23787"/>
                  </a:lnTo>
                  <a:lnTo>
                    <a:pt x="2281085" y="275374"/>
                  </a:lnTo>
                  <a:lnTo>
                    <a:pt x="2479725" y="275374"/>
                  </a:lnTo>
                  <a:lnTo>
                    <a:pt x="2479725" y="237058"/>
                  </a:lnTo>
                  <a:lnTo>
                    <a:pt x="2319718" y="237058"/>
                  </a:lnTo>
                  <a:lnTo>
                    <a:pt x="2319832" y="169113"/>
                  </a:lnTo>
                  <a:lnTo>
                    <a:pt x="2479725" y="169113"/>
                  </a:lnTo>
                  <a:lnTo>
                    <a:pt x="2479725" y="130479"/>
                  </a:lnTo>
                  <a:lnTo>
                    <a:pt x="2359761" y="130441"/>
                  </a:lnTo>
                  <a:lnTo>
                    <a:pt x="2319718" y="130479"/>
                  </a:lnTo>
                  <a:lnTo>
                    <a:pt x="2319718" y="62420"/>
                  </a:lnTo>
                  <a:lnTo>
                    <a:pt x="2479725" y="62420"/>
                  </a:lnTo>
                  <a:lnTo>
                    <a:pt x="2479725" y="23787"/>
                  </a:lnTo>
                  <a:close/>
                </a:path>
                <a:path w="3996690" h="634365">
                  <a:moveTo>
                    <a:pt x="2607780" y="626960"/>
                  </a:moveTo>
                  <a:lnTo>
                    <a:pt x="2602369" y="613371"/>
                  </a:lnTo>
                  <a:lnTo>
                    <a:pt x="2597340" y="600760"/>
                  </a:lnTo>
                  <a:lnTo>
                    <a:pt x="2586228" y="572858"/>
                  </a:lnTo>
                  <a:lnTo>
                    <a:pt x="2581491" y="560984"/>
                  </a:lnTo>
                  <a:lnTo>
                    <a:pt x="2581491" y="600760"/>
                  </a:lnTo>
                  <a:lnTo>
                    <a:pt x="2560663" y="600760"/>
                  </a:lnTo>
                  <a:lnTo>
                    <a:pt x="2571229" y="572858"/>
                  </a:lnTo>
                  <a:lnTo>
                    <a:pt x="2581491" y="600760"/>
                  </a:lnTo>
                  <a:lnTo>
                    <a:pt x="2581491" y="560984"/>
                  </a:lnTo>
                  <a:lnTo>
                    <a:pt x="2577198" y="550214"/>
                  </a:lnTo>
                  <a:lnTo>
                    <a:pt x="2564434" y="550214"/>
                  </a:lnTo>
                  <a:lnTo>
                    <a:pt x="2533954" y="626960"/>
                  </a:lnTo>
                  <a:lnTo>
                    <a:pt x="2551023" y="626960"/>
                  </a:lnTo>
                  <a:lnTo>
                    <a:pt x="2556052" y="613371"/>
                  </a:lnTo>
                  <a:lnTo>
                    <a:pt x="2585783" y="613371"/>
                  </a:lnTo>
                  <a:lnTo>
                    <a:pt x="2590812" y="626960"/>
                  </a:lnTo>
                  <a:lnTo>
                    <a:pt x="2607780" y="626960"/>
                  </a:lnTo>
                  <a:close/>
                </a:path>
                <a:path w="3996690" h="634365">
                  <a:moveTo>
                    <a:pt x="2700236" y="23787"/>
                  </a:moveTo>
                  <a:lnTo>
                    <a:pt x="2661602" y="23787"/>
                  </a:lnTo>
                  <a:lnTo>
                    <a:pt x="2661602" y="130479"/>
                  </a:lnTo>
                  <a:lnTo>
                    <a:pt x="2540343" y="130479"/>
                  </a:lnTo>
                  <a:lnTo>
                    <a:pt x="2540343" y="23787"/>
                  </a:lnTo>
                  <a:lnTo>
                    <a:pt x="2501709" y="23787"/>
                  </a:lnTo>
                  <a:lnTo>
                    <a:pt x="2501709" y="275374"/>
                  </a:lnTo>
                  <a:lnTo>
                    <a:pt x="2540343" y="275374"/>
                  </a:lnTo>
                  <a:lnTo>
                    <a:pt x="2540343" y="169113"/>
                  </a:lnTo>
                  <a:lnTo>
                    <a:pt x="2661602" y="169113"/>
                  </a:lnTo>
                  <a:lnTo>
                    <a:pt x="2661602" y="275374"/>
                  </a:lnTo>
                  <a:lnTo>
                    <a:pt x="2700236" y="275374"/>
                  </a:lnTo>
                  <a:lnTo>
                    <a:pt x="2700236" y="169113"/>
                  </a:lnTo>
                  <a:lnTo>
                    <a:pt x="2700236" y="130479"/>
                  </a:lnTo>
                  <a:lnTo>
                    <a:pt x="2700236" y="23787"/>
                  </a:lnTo>
                  <a:close/>
                </a:path>
                <a:path w="3996690" h="634365">
                  <a:moveTo>
                    <a:pt x="2849651" y="626960"/>
                  </a:moveTo>
                  <a:lnTo>
                    <a:pt x="2827197" y="592035"/>
                  </a:lnTo>
                  <a:lnTo>
                    <a:pt x="2821787" y="583628"/>
                  </a:lnTo>
                  <a:lnTo>
                    <a:pt x="2819920" y="580720"/>
                  </a:lnTo>
                  <a:lnTo>
                    <a:pt x="2847670" y="550214"/>
                  </a:lnTo>
                  <a:lnTo>
                    <a:pt x="2827769" y="550214"/>
                  </a:lnTo>
                  <a:lnTo>
                    <a:pt x="2798241" y="583628"/>
                  </a:lnTo>
                  <a:lnTo>
                    <a:pt x="2798241" y="550214"/>
                  </a:lnTo>
                  <a:lnTo>
                    <a:pt x="2781909" y="550214"/>
                  </a:lnTo>
                  <a:lnTo>
                    <a:pt x="2781909" y="626960"/>
                  </a:lnTo>
                  <a:lnTo>
                    <a:pt x="2798241" y="626960"/>
                  </a:lnTo>
                  <a:lnTo>
                    <a:pt x="2798241" y="603885"/>
                  </a:lnTo>
                  <a:lnTo>
                    <a:pt x="2809024" y="592035"/>
                  </a:lnTo>
                  <a:lnTo>
                    <a:pt x="2830601" y="626960"/>
                  </a:lnTo>
                  <a:lnTo>
                    <a:pt x="2849651" y="626960"/>
                  </a:lnTo>
                  <a:close/>
                </a:path>
                <a:path w="3996690" h="634365">
                  <a:moveTo>
                    <a:pt x="2915729" y="23787"/>
                  </a:moveTo>
                  <a:lnTo>
                    <a:pt x="2717203" y="23787"/>
                  </a:lnTo>
                  <a:lnTo>
                    <a:pt x="2717203" y="62420"/>
                  </a:lnTo>
                  <a:lnTo>
                    <a:pt x="2797200" y="62420"/>
                  </a:lnTo>
                  <a:lnTo>
                    <a:pt x="2797086" y="275374"/>
                  </a:lnTo>
                  <a:lnTo>
                    <a:pt x="2835833" y="275374"/>
                  </a:lnTo>
                  <a:lnTo>
                    <a:pt x="2835833" y="62420"/>
                  </a:lnTo>
                  <a:lnTo>
                    <a:pt x="2915729" y="62420"/>
                  </a:lnTo>
                  <a:lnTo>
                    <a:pt x="2915729" y="23787"/>
                  </a:lnTo>
                  <a:close/>
                </a:path>
                <a:path w="3996690" h="634365">
                  <a:moveTo>
                    <a:pt x="3000959" y="583196"/>
                  </a:moveTo>
                  <a:lnTo>
                    <a:pt x="2984627" y="551700"/>
                  </a:lnTo>
                  <a:lnTo>
                    <a:pt x="2984627" y="574586"/>
                  </a:lnTo>
                  <a:lnTo>
                    <a:pt x="2984627" y="602805"/>
                  </a:lnTo>
                  <a:lnTo>
                    <a:pt x="2983890" y="606577"/>
                  </a:lnTo>
                  <a:lnTo>
                    <a:pt x="2980537" y="610146"/>
                  </a:lnTo>
                  <a:lnTo>
                    <a:pt x="2977921" y="612825"/>
                  </a:lnTo>
                  <a:lnTo>
                    <a:pt x="2974263" y="614235"/>
                  </a:lnTo>
                  <a:lnTo>
                    <a:pt x="2965881" y="614235"/>
                  </a:lnTo>
                  <a:lnTo>
                    <a:pt x="2962325" y="612724"/>
                  </a:lnTo>
                  <a:lnTo>
                    <a:pt x="2954998" y="606031"/>
                  </a:lnTo>
                  <a:lnTo>
                    <a:pt x="2955518" y="596887"/>
                  </a:lnTo>
                  <a:lnTo>
                    <a:pt x="2955620" y="574586"/>
                  </a:lnTo>
                  <a:lnTo>
                    <a:pt x="2955721" y="570801"/>
                  </a:lnTo>
                  <a:lnTo>
                    <a:pt x="2959493" y="567029"/>
                  </a:lnTo>
                  <a:lnTo>
                    <a:pt x="2962110" y="564337"/>
                  </a:lnTo>
                  <a:lnTo>
                    <a:pt x="2965881" y="562940"/>
                  </a:lnTo>
                  <a:lnTo>
                    <a:pt x="2974263" y="562940"/>
                  </a:lnTo>
                  <a:lnTo>
                    <a:pt x="2977921" y="564337"/>
                  </a:lnTo>
                  <a:lnTo>
                    <a:pt x="2983788" y="570357"/>
                  </a:lnTo>
                  <a:lnTo>
                    <a:pt x="2984627" y="574586"/>
                  </a:lnTo>
                  <a:lnTo>
                    <a:pt x="2984627" y="551700"/>
                  </a:lnTo>
                  <a:lnTo>
                    <a:pt x="2978975" y="549567"/>
                  </a:lnTo>
                  <a:lnTo>
                    <a:pt x="2960967" y="549567"/>
                  </a:lnTo>
                  <a:lnTo>
                    <a:pt x="2939262" y="583196"/>
                  </a:lnTo>
                  <a:lnTo>
                    <a:pt x="2939237" y="596887"/>
                  </a:lnTo>
                  <a:lnTo>
                    <a:pt x="2939961" y="604507"/>
                  </a:lnTo>
                  <a:lnTo>
                    <a:pt x="2942361" y="612267"/>
                  </a:lnTo>
                  <a:lnTo>
                    <a:pt x="2947352" y="619188"/>
                  </a:lnTo>
                  <a:lnTo>
                    <a:pt x="2953207" y="624700"/>
                  </a:lnTo>
                  <a:lnTo>
                    <a:pt x="2960967" y="627621"/>
                  </a:lnTo>
                  <a:lnTo>
                    <a:pt x="2979077" y="627621"/>
                  </a:lnTo>
                  <a:lnTo>
                    <a:pt x="3000908" y="596887"/>
                  </a:lnTo>
                  <a:lnTo>
                    <a:pt x="3000959" y="583196"/>
                  </a:lnTo>
                  <a:close/>
                </a:path>
                <a:path w="3996690" h="634365">
                  <a:moveTo>
                    <a:pt x="3134144" y="23787"/>
                  </a:moveTo>
                  <a:lnTo>
                    <a:pt x="3095510" y="23787"/>
                  </a:lnTo>
                  <a:lnTo>
                    <a:pt x="3095510" y="130479"/>
                  </a:lnTo>
                  <a:lnTo>
                    <a:pt x="2974263" y="130479"/>
                  </a:lnTo>
                  <a:lnTo>
                    <a:pt x="2974263" y="23787"/>
                  </a:lnTo>
                  <a:lnTo>
                    <a:pt x="2935617" y="23787"/>
                  </a:lnTo>
                  <a:lnTo>
                    <a:pt x="2935617" y="275374"/>
                  </a:lnTo>
                  <a:lnTo>
                    <a:pt x="2974263" y="275374"/>
                  </a:lnTo>
                  <a:lnTo>
                    <a:pt x="2974263" y="169113"/>
                  </a:lnTo>
                  <a:lnTo>
                    <a:pt x="3095510" y="169113"/>
                  </a:lnTo>
                  <a:lnTo>
                    <a:pt x="3095510" y="275374"/>
                  </a:lnTo>
                  <a:lnTo>
                    <a:pt x="3134144" y="275374"/>
                  </a:lnTo>
                  <a:lnTo>
                    <a:pt x="3134144" y="169113"/>
                  </a:lnTo>
                  <a:lnTo>
                    <a:pt x="3134144" y="130479"/>
                  </a:lnTo>
                  <a:lnTo>
                    <a:pt x="3134144" y="23787"/>
                  </a:lnTo>
                  <a:close/>
                </a:path>
                <a:path w="3996690" h="634365">
                  <a:moveTo>
                    <a:pt x="3175406" y="550214"/>
                  </a:moveTo>
                  <a:lnTo>
                    <a:pt x="3159277" y="550214"/>
                  </a:lnTo>
                  <a:lnTo>
                    <a:pt x="3137497" y="591718"/>
                  </a:lnTo>
                  <a:lnTo>
                    <a:pt x="3132493" y="582231"/>
                  </a:lnTo>
                  <a:lnTo>
                    <a:pt x="3115614" y="550214"/>
                  </a:lnTo>
                  <a:lnTo>
                    <a:pt x="3099600" y="550214"/>
                  </a:lnTo>
                  <a:lnTo>
                    <a:pt x="3099600" y="626960"/>
                  </a:lnTo>
                  <a:lnTo>
                    <a:pt x="3115932" y="626960"/>
                  </a:lnTo>
                  <a:lnTo>
                    <a:pt x="3115932" y="582231"/>
                  </a:lnTo>
                  <a:lnTo>
                    <a:pt x="3132061" y="611327"/>
                  </a:lnTo>
                  <a:lnTo>
                    <a:pt x="3143046" y="611327"/>
                  </a:lnTo>
                  <a:lnTo>
                    <a:pt x="3153841" y="591718"/>
                  </a:lnTo>
                  <a:lnTo>
                    <a:pt x="3159074" y="582231"/>
                  </a:lnTo>
                  <a:lnTo>
                    <a:pt x="3159074" y="626960"/>
                  </a:lnTo>
                  <a:lnTo>
                    <a:pt x="3175406" y="626960"/>
                  </a:lnTo>
                  <a:lnTo>
                    <a:pt x="3175406" y="582231"/>
                  </a:lnTo>
                  <a:lnTo>
                    <a:pt x="3175406" y="550214"/>
                  </a:lnTo>
                  <a:close/>
                </a:path>
                <a:path w="3996690" h="634365">
                  <a:moveTo>
                    <a:pt x="3337814" y="550214"/>
                  </a:moveTo>
                  <a:lnTo>
                    <a:pt x="3276765" y="550214"/>
                  </a:lnTo>
                  <a:lnTo>
                    <a:pt x="3276765" y="626960"/>
                  </a:lnTo>
                  <a:lnTo>
                    <a:pt x="3293097" y="626960"/>
                  </a:lnTo>
                  <a:lnTo>
                    <a:pt x="3293097" y="563575"/>
                  </a:lnTo>
                  <a:lnTo>
                    <a:pt x="3321469" y="563575"/>
                  </a:lnTo>
                  <a:lnTo>
                    <a:pt x="3321469" y="626960"/>
                  </a:lnTo>
                  <a:lnTo>
                    <a:pt x="3337814" y="626960"/>
                  </a:lnTo>
                  <a:lnTo>
                    <a:pt x="3337814" y="563575"/>
                  </a:lnTo>
                  <a:lnTo>
                    <a:pt x="3337814" y="550214"/>
                  </a:lnTo>
                  <a:close/>
                </a:path>
                <a:path w="3996690" h="634365">
                  <a:moveTo>
                    <a:pt x="3352368" y="61582"/>
                  </a:moveTo>
                  <a:lnTo>
                    <a:pt x="3314141" y="23787"/>
                  </a:lnTo>
                  <a:lnTo>
                    <a:pt x="3313620" y="23787"/>
                  </a:lnTo>
                  <a:lnTo>
                    <a:pt x="3313620" y="77711"/>
                  </a:lnTo>
                  <a:lnTo>
                    <a:pt x="3313620" y="221615"/>
                  </a:lnTo>
                  <a:lnTo>
                    <a:pt x="3298444" y="237058"/>
                  </a:lnTo>
                  <a:lnTo>
                    <a:pt x="3207550" y="237058"/>
                  </a:lnTo>
                  <a:lnTo>
                    <a:pt x="3192373" y="221615"/>
                  </a:lnTo>
                  <a:lnTo>
                    <a:pt x="3192373" y="77711"/>
                  </a:lnTo>
                  <a:lnTo>
                    <a:pt x="3207550" y="62420"/>
                  </a:lnTo>
                  <a:lnTo>
                    <a:pt x="3298444" y="62420"/>
                  </a:lnTo>
                  <a:lnTo>
                    <a:pt x="3313620" y="77711"/>
                  </a:lnTo>
                  <a:lnTo>
                    <a:pt x="3313620" y="23787"/>
                  </a:lnTo>
                  <a:lnTo>
                    <a:pt x="3191954" y="23787"/>
                  </a:lnTo>
                  <a:lnTo>
                    <a:pt x="3153727" y="61582"/>
                  </a:lnTo>
                  <a:lnTo>
                    <a:pt x="3153727" y="237591"/>
                  </a:lnTo>
                  <a:lnTo>
                    <a:pt x="3191954" y="275374"/>
                  </a:lnTo>
                  <a:lnTo>
                    <a:pt x="3314141" y="275374"/>
                  </a:lnTo>
                  <a:lnTo>
                    <a:pt x="3352368" y="237591"/>
                  </a:lnTo>
                  <a:lnTo>
                    <a:pt x="3352368" y="237058"/>
                  </a:lnTo>
                  <a:lnTo>
                    <a:pt x="3352368" y="62420"/>
                  </a:lnTo>
                  <a:lnTo>
                    <a:pt x="3352368" y="61582"/>
                  </a:lnTo>
                  <a:close/>
                </a:path>
                <a:path w="3996690" h="634365">
                  <a:moveTo>
                    <a:pt x="3503879" y="626960"/>
                  </a:moveTo>
                  <a:lnTo>
                    <a:pt x="3498456" y="613371"/>
                  </a:lnTo>
                  <a:lnTo>
                    <a:pt x="3493439" y="600760"/>
                  </a:lnTo>
                  <a:lnTo>
                    <a:pt x="3482327" y="572858"/>
                  </a:lnTo>
                  <a:lnTo>
                    <a:pt x="3477590" y="560984"/>
                  </a:lnTo>
                  <a:lnTo>
                    <a:pt x="3477590" y="600760"/>
                  </a:lnTo>
                  <a:lnTo>
                    <a:pt x="3456762" y="600760"/>
                  </a:lnTo>
                  <a:lnTo>
                    <a:pt x="3467328" y="572858"/>
                  </a:lnTo>
                  <a:lnTo>
                    <a:pt x="3477590" y="600760"/>
                  </a:lnTo>
                  <a:lnTo>
                    <a:pt x="3477590" y="560984"/>
                  </a:lnTo>
                  <a:lnTo>
                    <a:pt x="3473297" y="550214"/>
                  </a:lnTo>
                  <a:lnTo>
                    <a:pt x="3460521" y="550214"/>
                  </a:lnTo>
                  <a:lnTo>
                    <a:pt x="3430054" y="626960"/>
                  </a:lnTo>
                  <a:lnTo>
                    <a:pt x="3447123" y="626960"/>
                  </a:lnTo>
                  <a:lnTo>
                    <a:pt x="3452152" y="613371"/>
                  </a:lnTo>
                  <a:lnTo>
                    <a:pt x="3481882" y="613371"/>
                  </a:lnTo>
                  <a:lnTo>
                    <a:pt x="3486810" y="626960"/>
                  </a:lnTo>
                  <a:lnTo>
                    <a:pt x="3503879" y="626960"/>
                  </a:lnTo>
                  <a:close/>
                </a:path>
                <a:path w="3996690" h="634365">
                  <a:moveTo>
                    <a:pt x="3578326" y="69748"/>
                  </a:moveTo>
                  <a:lnTo>
                    <a:pt x="3570998" y="62420"/>
                  </a:lnTo>
                  <a:lnTo>
                    <a:pt x="3532352" y="23787"/>
                  </a:lnTo>
                  <a:lnTo>
                    <a:pt x="3410051" y="23787"/>
                  </a:lnTo>
                  <a:lnTo>
                    <a:pt x="3371939" y="61582"/>
                  </a:lnTo>
                  <a:lnTo>
                    <a:pt x="3371939" y="237591"/>
                  </a:lnTo>
                  <a:lnTo>
                    <a:pt x="3410051" y="275374"/>
                  </a:lnTo>
                  <a:lnTo>
                    <a:pt x="3532352" y="275374"/>
                  </a:lnTo>
                  <a:lnTo>
                    <a:pt x="3570948" y="237058"/>
                  </a:lnTo>
                  <a:lnTo>
                    <a:pt x="3578225" y="229844"/>
                  </a:lnTo>
                  <a:lnTo>
                    <a:pt x="3551199" y="202133"/>
                  </a:lnTo>
                  <a:lnTo>
                    <a:pt x="3516655" y="237058"/>
                  </a:lnTo>
                  <a:lnTo>
                    <a:pt x="3425761" y="237058"/>
                  </a:lnTo>
                  <a:lnTo>
                    <a:pt x="3410585" y="221615"/>
                  </a:lnTo>
                  <a:lnTo>
                    <a:pt x="3410585" y="77711"/>
                  </a:lnTo>
                  <a:lnTo>
                    <a:pt x="3425761" y="62420"/>
                  </a:lnTo>
                  <a:lnTo>
                    <a:pt x="3516655" y="62420"/>
                  </a:lnTo>
                  <a:lnTo>
                    <a:pt x="3551097" y="96977"/>
                  </a:lnTo>
                  <a:lnTo>
                    <a:pt x="3578326" y="69748"/>
                  </a:lnTo>
                  <a:close/>
                </a:path>
                <a:path w="3996690" h="634365">
                  <a:moveTo>
                    <a:pt x="3657168" y="550214"/>
                  </a:moveTo>
                  <a:lnTo>
                    <a:pt x="3640836" y="550214"/>
                  </a:lnTo>
                  <a:lnTo>
                    <a:pt x="3640836" y="581571"/>
                  </a:lnTo>
                  <a:lnTo>
                    <a:pt x="3612464" y="581571"/>
                  </a:lnTo>
                  <a:lnTo>
                    <a:pt x="3612464" y="550214"/>
                  </a:lnTo>
                  <a:lnTo>
                    <a:pt x="3596119" y="550214"/>
                  </a:lnTo>
                  <a:lnTo>
                    <a:pt x="3596119" y="626960"/>
                  </a:lnTo>
                  <a:lnTo>
                    <a:pt x="3612464" y="626960"/>
                  </a:lnTo>
                  <a:lnTo>
                    <a:pt x="3612464" y="594829"/>
                  </a:lnTo>
                  <a:lnTo>
                    <a:pt x="3640836" y="594829"/>
                  </a:lnTo>
                  <a:lnTo>
                    <a:pt x="3640836" y="626960"/>
                  </a:lnTo>
                  <a:lnTo>
                    <a:pt x="3657168" y="626960"/>
                  </a:lnTo>
                  <a:lnTo>
                    <a:pt x="3657168" y="594829"/>
                  </a:lnTo>
                  <a:lnTo>
                    <a:pt x="3657168" y="581571"/>
                  </a:lnTo>
                  <a:lnTo>
                    <a:pt x="3657168" y="550214"/>
                  </a:lnTo>
                  <a:close/>
                </a:path>
                <a:path w="3996690" h="634365">
                  <a:moveTo>
                    <a:pt x="3781044" y="23787"/>
                  </a:moveTo>
                  <a:lnTo>
                    <a:pt x="3582517" y="23787"/>
                  </a:lnTo>
                  <a:lnTo>
                    <a:pt x="3582517" y="62420"/>
                  </a:lnTo>
                  <a:lnTo>
                    <a:pt x="3662400" y="62420"/>
                  </a:lnTo>
                  <a:lnTo>
                    <a:pt x="3662400" y="275374"/>
                  </a:lnTo>
                  <a:lnTo>
                    <a:pt x="3701046" y="275374"/>
                  </a:lnTo>
                  <a:lnTo>
                    <a:pt x="3701161" y="168910"/>
                  </a:lnTo>
                  <a:lnTo>
                    <a:pt x="3701173" y="115658"/>
                  </a:lnTo>
                  <a:lnTo>
                    <a:pt x="3701046" y="62420"/>
                  </a:lnTo>
                  <a:lnTo>
                    <a:pt x="3781044" y="62420"/>
                  </a:lnTo>
                  <a:lnTo>
                    <a:pt x="3781044" y="23787"/>
                  </a:lnTo>
                  <a:close/>
                </a:path>
                <a:path w="3996690" h="634365">
                  <a:moveTo>
                    <a:pt x="3821976" y="550214"/>
                  </a:moveTo>
                  <a:lnTo>
                    <a:pt x="3807422" y="550214"/>
                  </a:lnTo>
                  <a:lnTo>
                    <a:pt x="3774859" y="599351"/>
                  </a:lnTo>
                  <a:lnTo>
                    <a:pt x="3774859" y="550214"/>
                  </a:lnTo>
                  <a:lnTo>
                    <a:pt x="3758527" y="550214"/>
                  </a:lnTo>
                  <a:lnTo>
                    <a:pt x="3758527" y="626960"/>
                  </a:lnTo>
                  <a:lnTo>
                    <a:pt x="3773081" y="626960"/>
                  </a:lnTo>
                  <a:lnTo>
                    <a:pt x="3791331" y="599351"/>
                  </a:lnTo>
                  <a:lnTo>
                    <a:pt x="3805644" y="577697"/>
                  </a:lnTo>
                  <a:lnTo>
                    <a:pt x="3805644" y="626960"/>
                  </a:lnTo>
                  <a:lnTo>
                    <a:pt x="3821976" y="626960"/>
                  </a:lnTo>
                  <a:lnTo>
                    <a:pt x="3821976" y="577697"/>
                  </a:lnTo>
                  <a:lnTo>
                    <a:pt x="3821976" y="550214"/>
                  </a:lnTo>
                  <a:close/>
                </a:path>
                <a:path w="3996690" h="634365">
                  <a:moveTo>
                    <a:pt x="3974439" y="530174"/>
                  </a:moveTo>
                  <a:lnTo>
                    <a:pt x="3963962" y="530174"/>
                  </a:lnTo>
                  <a:lnTo>
                    <a:pt x="3963238" y="534047"/>
                  </a:lnTo>
                  <a:lnTo>
                    <a:pt x="3960723" y="536308"/>
                  </a:lnTo>
                  <a:lnTo>
                    <a:pt x="3950144" y="536308"/>
                  </a:lnTo>
                  <a:lnTo>
                    <a:pt x="3947426" y="534047"/>
                  </a:lnTo>
                  <a:lnTo>
                    <a:pt x="3946588" y="530174"/>
                  </a:lnTo>
                  <a:lnTo>
                    <a:pt x="3936225" y="530174"/>
                  </a:lnTo>
                  <a:lnTo>
                    <a:pt x="3937266" y="540296"/>
                  </a:lnTo>
                  <a:lnTo>
                    <a:pt x="3943654" y="546125"/>
                  </a:lnTo>
                  <a:lnTo>
                    <a:pt x="3966895" y="546125"/>
                  </a:lnTo>
                  <a:lnTo>
                    <a:pt x="3973284" y="540296"/>
                  </a:lnTo>
                  <a:lnTo>
                    <a:pt x="3973741" y="536308"/>
                  </a:lnTo>
                  <a:lnTo>
                    <a:pt x="3974439" y="530174"/>
                  </a:lnTo>
                  <a:close/>
                </a:path>
                <a:path w="3996690" h="634365">
                  <a:moveTo>
                    <a:pt x="3986898" y="550214"/>
                  </a:moveTo>
                  <a:lnTo>
                    <a:pt x="3972344" y="550214"/>
                  </a:lnTo>
                  <a:lnTo>
                    <a:pt x="3939781" y="599351"/>
                  </a:lnTo>
                  <a:lnTo>
                    <a:pt x="3939781" y="550214"/>
                  </a:lnTo>
                  <a:lnTo>
                    <a:pt x="3923449" y="550214"/>
                  </a:lnTo>
                  <a:lnTo>
                    <a:pt x="3923449" y="626960"/>
                  </a:lnTo>
                  <a:lnTo>
                    <a:pt x="3938003" y="626960"/>
                  </a:lnTo>
                  <a:lnTo>
                    <a:pt x="3956253" y="599351"/>
                  </a:lnTo>
                  <a:lnTo>
                    <a:pt x="3970566" y="577697"/>
                  </a:lnTo>
                  <a:lnTo>
                    <a:pt x="3970566" y="626960"/>
                  </a:lnTo>
                  <a:lnTo>
                    <a:pt x="3986898" y="626960"/>
                  </a:lnTo>
                  <a:lnTo>
                    <a:pt x="3986898" y="577697"/>
                  </a:lnTo>
                  <a:lnTo>
                    <a:pt x="3986898" y="550214"/>
                  </a:lnTo>
                  <a:close/>
                </a:path>
                <a:path w="3996690" h="634365">
                  <a:moveTo>
                    <a:pt x="3992842" y="385508"/>
                  </a:moveTo>
                  <a:lnTo>
                    <a:pt x="1742046" y="385508"/>
                  </a:lnTo>
                  <a:lnTo>
                    <a:pt x="1742046" y="428002"/>
                  </a:lnTo>
                  <a:lnTo>
                    <a:pt x="3992842" y="428002"/>
                  </a:lnTo>
                  <a:lnTo>
                    <a:pt x="3992842" y="385508"/>
                  </a:lnTo>
                  <a:close/>
                </a:path>
                <a:path w="3996690" h="634365">
                  <a:moveTo>
                    <a:pt x="3996537" y="168592"/>
                  </a:moveTo>
                  <a:lnTo>
                    <a:pt x="3958412" y="130479"/>
                  </a:lnTo>
                  <a:lnTo>
                    <a:pt x="3957891" y="130479"/>
                  </a:lnTo>
                  <a:lnTo>
                    <a:pt x="3957891" y="184543"/>
                  </a:lnTo>
                  <a:lnTo>
                    <a:pt x="3957891" y="221869"/>
                  </a:lnTo>
                  <a:lnTo>
                    <a:pt x="3942715" y="237058"/>
                  </a:lnTo>
                  <a:lnTo>
                    <a:pt x="3836644" y="237058"/>
                  </a:lnTo>
                  <a:lnTo>
                    <a:pt x="3836644" y="169113"/>
                  </a:lnTo>
                  <a:lnTo>
                    <a:pt x="3942715" y="169113"/>
                  </a:lnTo>
                  <a:lnTo>
                    <a:pt x="3957891" y="184543"/>
                  </a:lnTo>
                  <a:lnTo>
                    <a:pt x="3957891" y="130479"/>
                  </a:lnTo>
                  <a:lnTo>
                    <a:pt x="3836644" y="130479"/>
                  </a:lnTo>
                  <a:lnTo>
                    <a:pt x="3836644" y="24206"/>
                  </a:lnTo>
                  <a:lnTo>
                    <a:pt x="3797998" y="24206"/>
                  </a:lnTo>
                  <a:lnTo>
                    <a:pt x="3797998" y="275704"/>
                  </a:lnTo>
                  <a:lnTo>
                    <a:pt x="3958310" y="275704"/>
                  </a:lnTo>
                  <a:lnTo>
                    <a:pt x="3996537" y="237921"/>
                  </a:lnTo>
                  <a:lnTo>
                    <a:pt x="3996537" y="237058"/>
                  </a:lnTo>
                  <a:lnTo>
                    <a:pt x="3996537" y="169113"/>
                  </a:lnTo>
                  <a:lnTo>
                    <a:pt x="3996537" y="1685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1"/>
            <p:cNvSpPr/>
            <p:nvPr/>
          </p:nvSpPr>
          <p:spPr>
            <a:xfrm>
              <a:off x="15219263" y="766782"/>
              <a:ext cx="157480" cy="340995"/>
            </a:xfrm>
            <a:custGeom>
              <a:avLst/>
              <a:gdLst/>
              <a:ahLst/>
              <a:cxnLst/>
              <a:rect l="l" t="t" r="r" b="b"/>
              <a:pathLst>
                <a:path w="157480" h="340994">
                  <a:moveTo>
                    <a:pt x="45193" y="0"/>
                  </a:moveTo>
                  <a:lnTo>
                    <a:pt x="65899" y="41680"/>
                  </a:lnTo>
                  <a:lnTo>
                    <a:pt x="71406" y="70050"/>
                  </a:lnTo>
                  <a:lnTo>
                    <a:pt x="60458" y="98137"/>
                  </a:lnTo>
                  <a:lnTo>
                    <a:pt x="31801" y="138969"/>
                  </a:lnTo>
                  <a:lnTo>
                    <a:pt x="5077" y="190490"/>
                  </a:lnTo>
                  <a:lnTo>
                    <a:pt x="0" y="238415"/>
                  </a:lnTo>
                  <a:lnTo>
                    <a:pt x="12613" y="281273"/>
                  </a:lnTo>
                  <a:lnTo>
                    <a:pt x="38963" y="317592"/>
                  </a:lnTo>
                  <a:lnTo>
                    <a:pt x="73506" y="340921"/>
                  </a:lnTo>
                  <a:lnTo>
                    <a:pt x="70217" y="321978"/>
                  </a:lnTo>
                  <a:lnTo>
                    <a:pt x="67912" y="301489"/>
                  </a:lnTo>
                  <a:lnTo>
                    <a:pt x="66727" y="279635"/>
                  </a:lnTo>
                  <a:lnTo>
                    <a:pt x="66795" y="256599"/>
                  </a:lnTo>
                  <a:lnTo>
                    <a:pt x="72150" y="211709"/>
                  </a:lnTo>
                  <a:lnTo>
                    <a:pt x="82146" y="170306"/>
                  </a:lnTo>
                  <a:lnTo>
                    <a:pt x="91799" y="139932"/>
                  </a:lnTo>
                  <a:lnTo>
                    <a:pt x="96124" y="128132"/>
                  </a:lnTo>
                  <a:lnTo>
                    <a:pt x="110367" y="180517"/>
                  </a:lnTo>
                  <a:lnTo>
                    <a:pt x="117682" y="211452"/>
                  </a:lnTo>
                  <a:lnTo>
                    <a:pt x="120377" y="233064"/>
                  </a:lnTo>
                  <a:lnTo>
                    <a:pt x="120762" y="257479"/>
                  </a:lnTo>
                  <a:lnTo>
                    <a:pt x="121463" y="265887"/>
                  </a:lnTo>
                  <a:lnTo>
                    <a:pt x="121589" y="270630"/>
                  </a:lnTo>
                  <a:lnTo>
                    <a:pt x="140524" y="228826"/>
                  </a:lnTo>
                  <a:lnTo>
                    <a:pt x="153882" y="179507"/>
                  </a:lnTo>
                  <a:lnTo>
                    <a:pt x="157136" y="131122"/>
                  </a:lnTo>
                  <a:lnTo>
                    <a:pt x="145756" y="92122"/>
                  </a:lnTo>
                  <a:lnTo>
                    <a:pt x="119980" y="57387"/>
                  </a:lnTo>
                  <a:lnTo>
                    <a:pt x="86828" y="27614"/>
                  </a:lnTo>
                  <a:lnTo>
                    <a:pt x="57999" y="7064"/>
                  </a:lnTo>
                  <a:lnTo>
                    <a:pt x="45193" y="0"/>
                  </a:lnTo>
                  <a:close/>
                </a:path>
              </a:pathLst>
            </a:custGeom>
            <a:solidFill>
              <a:srgbClr val="F36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226737" y="424923"/>
            <a:ext cx="68130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программы: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bject 28"/>
          <p:cNvSpPr txBox="1"/>
          <p:nvPr/>
        </p:nvSpPr>
        <p:spPr>
          <a:xfrm>
            <a:off x="603678" y="-1115993"/>
            <a:ext cx="1647189" cy="3765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4550" b="1" spc="-1620" dirty="0">
                <a:solidFill>
                  <a:srgbClr val="FFFFFF"/>
                </a:solidFill>
                <a:latin typeface="Trebuchet MS"/>
                <a:cs typeface="Trebuchet MS"/>
              </a:rPr>
              <a:t>«</a:t>
            </a:r>
            <a:endParaRPr sz="24550" dirty="0">
              <a:latin typeface="Trebuchet MS"/>
              <a:cs typeface="Trebuchet MS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708691328"/>
              </p:ext>
            </p:extLst>
          </p:nvPr>
        </p:nvGraphicFramePr>
        <p:xfrm>
          <a:off x="3783494" y="2301875"/>
          <a:ext cx="12573000" cy="777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22352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" y="1"/>
            <a:ext cx="20104394" cy="11308714"/>
            <a:chOff x="8122579" y="0"/>
            <a:chExt cx="11981815" cy="11308715"/>
          </a:xfrm>
        </p:grpSpPr>
        <p:sp>
          <p:nvSpPr>
            <p:cNvPr id="3" name="object 3"/>
            <p:cNvSpPr/>
            <p:nvPr/>
          </p:nvSpPr>
          <p:spPr>
            <a:xfrm>
              <a:off x="8144087" y="0"/>
              <a:ext cx="11960012" cy="113085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22579" y="1"/>
              <a:ext cx="11981520" cy="113085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9"/>
          <p:cNvGrpSpPr/>
          <p:nvPr/>
        </p:nvGrpSpPr>
        <p:grpSpPr>
          <a:xfrm>
            <a:off x="14639554" y="667717"/>
            <a:ext cx="3996690" cy="634365"/>
            <a:chOff x="14639554" y="667717"/>
            <a:chExt cx="3996690" cy="634365"/>
          </a:xfrm>
        </p:grpSpPr>
        <p:sp>
          <p:nvSpPr>
            <p:cNvPr id="21" name="object 10"/>
            <p:cNvSpPr/>
            <p:nvPr/>
          </p:nvSpPr>
          <p:spPr>
            <a:xfrm>
              <a:off x="14639544" y="667721"/>
              <a:ext cx="3996690" cy="634365"/>
            </a:xfrm>
            <a:custGeom>
              <a:avLst/>
              <a:gdLst/>
              <a:ahLst/>
              <a:cxnLst/>
              <a:rect l="l" t="t" r="r" b="b"/>
              <a:pathLst>
                <a:path w="3996690" h="634365">
                  <a:moveTo>
                    <a:pt x="925220" y="206235"/>
                  </a:moveTo>
                  <a:lnTo>
                    <a:pt x="911263" y="155448"/>
                  </a:lnTo>
                  <a:lnTo>
                    <a:pt x="889952" y="112166"/>
                  </a:lnTo>
                  <a:lnTo>
                    <a:pt x="862114" y="76136"/>
                  </a:lnTo>
                  <a:lnTo>
                    <a:pt x="828560" y="47129"/>
                  </a:lnTo>
                  <a:lnTo>
                    <a:pt x="790130" y="24930"/>
                  </a:lnTo>
                  <a:lnTo>
                    <a:pt x="747661" y="9296"/>
                  </a:lnTo>
                  <a:lnTo>
                    <a:pt x="701967" y="0"/>
                  </a:lnTo>
                  <a:lnTo>
                    <a:pt x="414362" y="0"/>
                  </a:lnTo>
                  <a:lnTo>
                    <a:pt x="414362" y="459778"/>
                  </a:lnTo>
                  <a:lnTo>
                    <a:pt x="524103" y="459778"/>
                  </a:lnTo>
                  <a:lnTo>
                    <a:pt x="524103" y="105956"/>
                  </a:lnTo>
                  <a:lnTo>
                    <a:pt x="700062" y="105956"/>
                  </a:lnTo>
                  <a:lnTo>
                    <a:pt x="742162" y="119202"/>
                  </a:lnTo>
                  <a:lnTo>
                    <a:pt x="775754" y="140017"/>
                  </a:lnTo>
                  <a:lnTo>
                    <a:pt x="800823" y="168402"/>
                  </a:lnTo>
                  <a:lnTo>
                    <a:pt x="817384" y="204355"/>
                  </a:lnTo>
                  <a:lnTo>
                    <a:pt x="817384" y="452208"/>
                  </a:lnTo>
                  <a:lnTo>
                    <a:pt x="767461" y="501103"/>
                  </a:lnTo>
                  <a:lnTo>
                    <a:pt x="698182" y="521716"/>
                  </a:lnTo>
                  <a:lnTo>
                    <a:pt x="351929" y="521766"/>
                  </a:lnTo>
                  <a:lnTo>
                    <a:pt x="351929" y="107848"/>
                  </a:lnTo>
                  <a:lnTo>
                    <a:pt x="342938" y="59601"/>
                  </a:lnTo>
                  <a:lnTo>
                    <a:pt x="321652" y="25539"/>
                  </a:lnTo>
                  <a:lnTo>
                    <a:pt x="288074" y="5676"/>
                  </a:lnTo>
                  <a:lnTo>
                    <a:pt x="242189" y="0"/>
                  </a:lnTo>
                  <a:lnTo>
                    <a:pt x="0" y="1892"/>
                  </a:lnTo>
                  <a:lnTo>
                    <a:pt x="0" y="107848"/>
                  </a:lnTo>
                  <a:lnTo>
                    <a:pt x="244081" y="107848"/>
                  </a:lnTo>
                  <a:lnTo>
                    <a:pt x="244081" y="522211"/>
                  </a:lnTo>
                  <a:lnTo>
                    <a:pt x="251675" y="555447"/>
                  </a:lnTo>
                  <a:lnTo>
                    <a:pt x="267716" y="585597"/>
                  </a:lnTo>
                  <a:lnTo>
                    <a:pt x="294182" y="611962"/>
                  </a:lnTo>
                  <a:lnTo>
                    <a:pt x="333006" y="633844"/>
                  </a:lnTo>
                  <a:lnTo>
                    <a:pt x="688721" y="633844"/>
                  </a:lnTo>
                  <a:lnTo>
                    <a:pt x="740105" y="626973"/>
                  </a:lnTo>
                  <a:lnTo>
                    <a:pt x="785634" y="613918"/>
                  </a:lnTo>
                  <a:lnTo>
                    <a:pt x="825284" y="594690"/>
                  </a:lnTo>
                  <a:lnTo>
                    <a:pt x="859078" y="569277"/>
                  </a:lnTo>
                  <a:lnTo>
                    <a:pt x="886993" y="537692"/>
                  </a:lnTo>
                  <a:lnTo>
                    <a:pt x="909040" y="499935"/>
                  </a:lnTo>
                  <a:lnTo>
                    <a:pt x="925220" y="455993"/>
                  </a:lnTo>
                  <a:lnTo>
                    <a:pt x="925220" y="206235"/>
                  </a:lnTo>
                  <a:close/>
                </a:path>
                <a:path w="3996690" h="634365">
                  <a:moveTo>
                    <a:pt x="1180287" y="23787"/>
                  </a:moveTo>
                  <a:lnTo>
                    <a:pt x="981760" y="23787"/>
                  </a:lnTo>
                  <a:lnTo>
                    <a:pt x="981760" y="62522"/>
                  </a:lnTo>
                  <a:lnTo>
                    <a:pt x="1061745" y="62445"/>
                  </a:lnTo>
                  <a:lnTo>
                    <a:pt x="1061643" y="275374"/>
                  </a:lnTo>
                  <a:lnTo>
                    <a:pt x="1100391" y="275374"/>
                  </a:lnTo>
                  <a:lnTo>
                    <a:pt x="1100175" y="62407"/>
                  </a:lnTo>
                  <a:lnTo>
                    <a:pt x="1123200" y="62382"/>
                  </a:lnTo>
                  <a:lnTo>
                    <a:pt x="1180287" y="62522"/>
                  </a:lnTo>
                  <a:lnTo>
                    <a:pt x="1180287" y="62318"/>
                  </a:lnTo>
                  <a:lnTo>
                    <a:pt x="1180287" y="23787"/>
                  </a:lnTo>
                  <a:close/>
                </a:path>
                <a:path w="3996690" h="634365">
                  <a:moveTo>
                    <a:pt x="1237767" y="592429"/>
                  </a:moveTo>
                  <a:lnTo>
                    <a:pt x="1207401" y="592429"/>
                  </a:lnTo>
                  <a:lnTo>
                    <a:pt x="1207401" y="417830"/>
                  </a:lnTo>
                  <a:lnTo>
                    <a:pt x="1207401" y="379526"/>
                  </a:lnTo>
                  <a:lnTo>
                    <a:pt x="1168768" y="379526"/>
                  </a:lnTo>
                  <a:lnTo>
                    <a:pt x="1168768" y="417830"/>
                  </a:lnTo>
                  <a:lnTo>
                    <a:pt x="1168768" y="592429"/>
                  </a:lnTo>
                  <a:lnTo>
                    <a:pt x="1061440" y="592429"/>
                  </a:lnTo>
                  <a:lnTo>
                    <a:pt x="1061440" y="433273"/>
                  </a:lnTo>
                  <a:lnTo>
                    <a:pt x="1076617" y="417830"/>
                  </a:lnTo>
                  <a:lnTo>
                    <a:pt x="1168768" y="417830"/>
                  </a:lnTo>
                  <a:lnTo>
                    <a:pt x="1168768" y="379526"/>
                  </a:lnTo>
                  <a:lnTo>
                    <a:pt x="1061021" y="379526"/>
                  </a:lnTo>
                  <a:lnTo>
                    <a:pt x="1058189" y="382257"/>
                  </a:lnTo>
                  <a:lnTo>
                    <a:pt x="1022794" y="417322"/>
                  </a:lnTo>
                  <a:lnTo>
                    <a:pt x="1022794" y="592429"/>
                  </a:lnTo>
                  <a:lnTo>
                    <a:pt x="980503" y="592429"/>
                  </a:lnTo>
                  <a:lnTo>
                    <a:pt x="980503" y="631063"/>
                  </a:lnTo>
                  <a:lnTo>
                    <a:pt x="1237767" y="631063"/>
                  </a:lnTo>
                  <a:lnTo>
                    <a:pt x="1237767" y="592429"/>
                  </a:lnTo>
                  <a:close/>
                </a:path>
                <a:path w="3996690" h="634365">
                  <a:moveTo>
                    <a:pt x="1395768" y="24206"/>
                  </a:moveTo>
                  <a:lnTo>
                    <a:pt x="1357134" y="24206"/>
                  </a:lnTo>
                  <a:lnTo>
                    <a:pt x="1357134" y="130479"/>
                  </a:lnTo>
                  <a:lnTo>
                    <a:pt x="1255776" y="130479"/>
                  </a:lnTo>
                  <a:lnTo>
                    <a:pt x="1235887" y="114668"/>
                  </a:lnTo>
                  <a:lnTo>
                    <a:pt x="1235887" y="24206"/>
                  </a:lnTo>
                  <a:lnTo>
                    <a:pt x="1197241" y="24206"/>
                  </a:lnTo>
                  <a:lnTo>
                    <a:pt x="1197241" y="131940"/>
                  </a:lnTo>
                  <a:lnTo>
                    <a:pt x="1243939" y="169113"/>
                  </a:lnTo>
                  <a:lnTo>
                    <a:pt x="1357134" y="169113"/>
                  </a:lnTo>
                  <a:lnTo>
                    <a:pt x="1357134" y="221869"/>
                  </a:lnTo>
                  <a:lnTo>
                    <a:pt x="1341958" y="237058"/>
                  </a:lnTo>
                  <a:lnTo>
                    <a:pt x="1251064" y="237058"/>
                  </a:lnTo>
                  <a:lnTo>
                    <a:pt x="1228763" y="214744"/>
                  </a:lnTo>
                  <a:lnTo>
                    <a:pt x="1190129" y="230835"/>
                  </a:lnTo>
                  <a:lnTo>
                    <a:pt x="1235354" y="275704"/>
                  </a:lnTo>
                  <a:lnTo>
                    <a:pt x="1357655" y="275704"/>
                  </a:lnTo>
                  <a:lnTo>
                    <a:pt x="1395768" y="237921"/>
                  </a:lnTo>
                  <a:lnTo>
                    <a:pt x="1395768" y="237058"/>
                  </a:lnTo>
                  <a:lnTo>
                    <a:pt x="1395768" y="130479"/>
                  </a:lnTo>
                  <a:lnTo>
                    <a:pt x="1395768" y="24206"/>
                  </a:lnTo>
                  <a:close/>
                </a:path>
                <a:path w="3996690" h="634365">
                  <a:moveTo>
                    <a:pt x="1452105" y="416979"/>
                  </a:moveTo>
                  <a:lnTo>
                    <a:pt x="1413992" y="379183"/>
                  </a:lnTo>
                  <a:lnTo>
                    <a:pt x="1413471" y="379183"/>
                  </a:lnTo>
                  <a:lnTo>
                    <a:pt x="1413471" y="433031"/>
                  </a:lnTo>
                  <a:lnTo>
                    <a:pt x="1413471" y="576973"/>
                  </a:lnTo>
                  <a:lnTo>
                    <a:pt x="1398282" y="592429"/>
                  </a:lnTo>
                  <a:lnTo>
                    <a:pt x="1307401" y="592429"/>
                  </a:lnTo>
                  <a:lnTo>
                    <a:pt x="1292212" y="576973"/>
                  </a:lnTo>
                  <a:lnTo>
                    <a:pt x="1292212" y="433031"/>
                  </a:lnTo>
                  <a:lnTo>
                    <a:pt x="1307401" y="417830"/>
                  </a:lnTo>
                  <a:lnTo>
                    <a:pt x="1398282" y="417830"/>
                  </a:lnTo>
                  <a:lnTo>
                    <a:pt x="1413471" y="433031"/>
                  </a:lnTo>
                  <a:lnTo>
                    <a:pt x="1413471" y="379183"/>
                  </a:lnTo>
                  <a:lnTo>
                    <a:pt x="1291691" y="379183"/>
                  </a:lnTo>
                  <a:lnTo>
                    <a:pt x="1253578" y="416979"/>
                  </a:lnTo>
                  <a:lnTo>
                    <a:pt x="1253578" y="592950"/>
                  </a:lnTo>
                  <a:lnTo>
                    <a:pt x="1291691" y="630732"/>
                  </a:lnTo>
                  <a:lnTo>
                    <a:pt x="1413992" y="630732"/>
                  </a:lnTo>
                  <a:lnTo>
                    <a:pt x="1452105" y="592950"/>
                  </a:lnTo>
                  <a:lnTo>
                    <a:pt x="1452105" y="592429"/>
                  </a:lnTo>
                  <a:lnTo>
                    <a:pt x="1452105" y="417830"/>
                  </a:lnTo>
                  <a:lnTo>
                    <a:pt x="1452105" y="416979"/>
                  </a:lnTo>
                  <a:close/>
                </a:path>
                <a:path w="3996690" h="634365">
                  <a:moveTo>
                    <a:pt x="1616608" y="61582"/>
                  </a:moveTo>
                  <a:lnTo>
                    <a:pt x="1578381" y="23787"/>
                  </a:lnTo>
                  <a:lnTo>
                    <a:pt x="1577962" y="23787"/>
                  </a:lnTo>
                  <a:lnTo>
                    <a:pt x="1577962" y="77711"/>
                  </a:lnTo>
                  <a:lnTo>
                    <a:pt x="1577962" y="114985"/>
                  </a:lnTo>
                  <a:lnTo>
                    <a:pt x="1562785" y="130479"/>
                  </a:lnTo>
                  <a:lnTo>
                    <a:pt x="1456715" y="130479"/>
                  </a:lnTo>
                  <a:lnTo>
                    <a:pt x="1456715" y="77711"/>
                  </a:lnTo>
                  <a:lnTo>
                    <a:pt x="1471891" y="62420"/>
                  </a:lnTo>
                  <a:lnTo>
                    <a:pt x="1562785" y="62420"/>
                  </a:lnTo>
                  <a:lnTo>
                    <a:pt x="1577962" y="77711"/>
                  </a:lnTo>
                  <a:lnTo>
                    <a:pt x="1577962" y="23787"/>
                  </a:lnTo>
                  <a:lnTo>
                    <a:pt x="1456194" y="23787"/>
                  </a:lnTo>
                  <a:lnTo>
                    <a:pt x="1418082" y="61582"/>
                  </a:lnTo>
                  <a:lnTo>
                    <a:pt x="1418082" y="275374"/>
                  </a:lnTo>
                  <a:lnTo>
                    <a:pt x="1456715" y="275374"/>
                  </a:lnTo>
                  <a:lnTo>
                    <a:pt x="1456715" y="169113"/>
                  </a:lnTo>
                  <a:lnTo>
                    <a:pt x="1578495" y="169113"/>
                  </a:lnTo>
                  <a:lnTo>
                    <a:pt x="1616608" y="131000"/>
                  </a:lnTo>
                  <a:lnTo>
                    <a:pt x="1616608" y="130479"/>
                  </a:lnTo>
                  <a:lnTo>
                    <a:pt x="1616608" y="62420"/>
                  </a:lnTo>
                  <a:lnTo>
                    <a:pt x="1616608" y="61582"/>
                  </a:lnTo>
                  <a:close/>
                </a:path>
                <a:path w="3996690" h="634365">
                  <a:moveTo>
                    <a:pt x="1677644" y="379183"/>
                  </a:moveTo>
                  <a:lnTo>
                    <a:pt x="1638909" y="379183"/>
                  </a:lnTo>
                  <a:lnTo>
                    <a:pt x="1638909" y="485800"/>
                  </a:lnTo>
                  <a:lnTo>
                    <a:pt x="1517650" y="485800"/>
                  </a:lnTo>
                  <a:lnTo>
                    <a:pt x="1517650" y="379183"/>
                  </a:lnTo>
                  <a:lnTo>
                    <a:pt x="1479016" y="379183"/>
                  </a:lnTo>
                  <a:lnTo>
                    <a:pt x="1479016" y="630732"/>
                  </a:lnTo>
                  <a:lnTo>
                    <a:pt x="1517650" y="630732"/>
                  </a:lnTo>
                  <a:lnTo>
                    <a:pt x="1517650" y="524446"/>
                  </a:lnTo>
                  <a:lnTo>
                    <a:pt x="1638909" y="524446"/>
                  </a:lnTo>
                  <a:lnTo>
                    <a:pt x="1638909" y="630732"/>
                  </a:lnTo>
                  <a:lnTo>
                    <a:pt x="1677644" y="630732"/>
                  </a:lnTo>
                  <a:lnTo>
                    <a:pt x="1677644" y="524446"/>
                  </a:lnTo>
                  <a:lnTo>
                    <a:pt x="1677644" y="485800"/>
                  </a:lnTo>
                  <a:lnTo>
                    <a:pt x="1677644" y="379183"/>
                  </a:lnTo>
                  <a:close/>
                </a:path>
                <a:path w="3996690" h="634365">
                  <a:moveTo>
                    <a:pt x="1817535" y="550214"/>
                  </a:moveTo>
                  <a:lnTo>
                    <a:pt x="1764868" y="550214"/>
                  </a:lnTo>
                  <a:lnTo>
                    <a:pt x="1764868" y="626960"/>
                  </a:lnTo>
                  <a:lnTo>
                    <a:pt x="1781200" y="626960"/>
                  </a:lnTo>
                  <a:lnTo>
                    <a:pt x="1781200" y="563575"/>
                  </a:lnTo>
                  <a:lnTo>
                    <a:pt x="1817535" y="563575"/>
                  </a:lnTo>
                  <a:lnTo>
                    <a:pt x="1817535" y="550214"/>
                  </a:lnTo>
                  <a:close/>
                </a:path>
                <a:path w="3996690" h="634365">
                  <a:moveTo>
                    <a:pt x="1832089" y="24206"/>
                  </a:moveTo>
                  <a:lnTo>
                    <a:pt x="1666024" y="24206"/>
                  </a:lnTo>
                  <a:lnTo>
                    <a:pt x="1633562" y="60223"/>
                  </a:lnTo>
                  <a:lnTo>
                    <a:pt x="1633562" y="275704"/>
                  </a:lnTo>
                  <a:lnTo>
                    <a:pt x="1793976" y="275704"/>
                  </a:lnTo>
                  <a:lnTo>
                    <a:pt x="1832089" y="237921"/>
                  </a:lnTo>
                  <a:lnTo>
                    <a:pt x="1832089" y="237058"/>
                  </a:lnTo>
                  <a:lnTo>
                    <a:pt x="1832089" y="169113"/>
                  </a:lnTo>
                  <a:lnTo>
                    <a:pt x="1832089" y="168592"/>
                  </a:lnTo>
                  <a:lnTo>
                    <a:pt x="1793976" y="130479"/>
                  </a:lnTo>
                  <a:lnTo>
                    <a:pt x="1793455" y="130479"/>
                  </a:lnTo>
                  <a:lnTo>
                    <a:pt x="1793455" y="184543"/>
                  </a:lnTo>
                  <a:lnTo>
                    <a:pt x="1793455" y="221869"/>
                  </a:lnTo>
                  <a:lnTo>
                    <a:pt x="1778279" y="237058"/>
                  </a:lnTo>
                  <a:lnTo>
                    <a:pt x="1666862" y="237058"/>
                  </a:lnTo>
                  <a:lnTo>
                    <a:pt x="1666862" y="169113"/>
                  </a:lnTo>
                  <a:lnTo>
                    <a:pt x="1778279" y="169113"/>
                  </a:lnTo>
                  <a:lnTo>
                    <a:pt x="1793455" y="184543"/>
                  </a:lnTo>
                  <a:lnTo>
                    <a:pt x="1793455" y="130479"/>
                  </a:lnTo>
                  <a:lnTo>
                    <a:pt x="1666862" y="130479"/>
                  </a:lnTo>
                  <a:lnTo>
                    <a:pt x="1666862" y="78016"/>
                  </a:lnTo>
                  <a:lnTo>
                    <a:pt x="1682051" y="62839"/>
                  </a:lnTo>
                  <a:lnTo>
                    <a:pt x="1832089" y="62839"/>
                  </a:lnTo>
                  <a:lnTo>
                    <a:pt x="1832089" y="24206"/>
                  </a:lnTo>
                  <a:close/>
                </a:path>
                <a:path w="3996690" h="634365">
                  <a:moveTo>
                    <a:pt x="1972513" y="574141"/>
                  </a:moveTo>
                  <a:lnTo>
                    <a:pt x="1970455" y="564489"/>
                  </a:lnTo>
                  <a:lnTo>
                    <a:pt x="1969770" y="563575"/>
                  </a:lnTo>
                  <a:lnTo>
                    <a:pt x="1964740" y="556920"/>
                  </a:lnTo>
                  <a:lnTo>
                    <a:pt x="1956181" y="552094"/>
                  </a:lnTo>
                  <a:lnTo>
                    <a:pt x="1956181" y="567791"/>
                  </a:lnTo>
                  <a:lnTo>
                    <a:pt x="1956181" y="580491"/>
                  </a:lnTo>
                  <a:lnTo>
                    <a:pt x="1951355" y="584593"/>
                  </a:lnTo>
                  <a:lnTo>
                    <a:pt x="1928736" y="584593"/>
                  </a:lnTo>
                  <a:lnTo>
                    <a:pt x="1928736" y="563575"/>
                  </a:lnTo>
                  <a:lnTo>
                    <a:pt x="1951355" y="563575"/>
                  </a:lnTo>
                  <a:lnTo>
                    <a:pt x="1956181" y="567791"/>
                  </a:lnTo>
                  <a:lnTo>
                    <a:pt x="1956181" y="552094"/>
                  </a:lnTo>
                  <a:lnTo>
                    <a:pt x="1955990" y="551980"/>
                  </a:lnTo>
                  <a:lnTo>
                    <a:pt x="1944865" y="550214"/>
                  </a:lnTo>
                  <a:lnTo>
                    <a:pt x="1912404" y="550214"/>
                  </a:lnTo>
                  <a:lnTo>
                    <a:pt x="1912404" y="626960"/>
                  </a:lnTo>
                  <a:lnTo>
                    <a:pt x="1928736" y="626960"/>
                  </a:lnTo>
                  <a:lnTo>
                    <a:pt x="1928736" y="598068"/>
                  </a:lnTo>
                  <a:lnTo>
                    <a:pt x="1944865" y="598068"/>
                  </a:lnTo>
                  <a:lnTo>
                    <a:pt x="1956028" y="596303"/>
                  </a:lnTo>
                  <a:lnTo>
                    <a:pt x="1964778" y="591362"/>
                  </a:lnTo>
                  <a:lnTo>
                    <a:pt x="1969871" y="584593"/>
                  </a:lnTo>
                  <a:lnTo>
                    <a:pt x="1970468" y="583793"/>
                  </a:lnTo>
                  <a:lnTo>
                    <a:pt x="1972513" y="574141"/>
                  </a:lnTo>
                  <a:close/>
                </a:path>
                <a:path w="3996690" h="634365">
                  <a:moveTo>
                    <a:pt x="2047582" y="24206"/>
                  </a:moveTo>
                  <a:lnTo>
                    <a:pt x="2008949" y="24206"/>
                  </a:lnTo>
                  <a:lnTo>
                    <a:pt x="2008949" y="130479"/>
                  </a:lnTo>
                  <a:lnTo>
                    <a:pt x="1907590" y="130479"/>
                  </a:lnTo>
                  <a:lnTo>
                    <a:pt x="1887689" y="114668"/>
                  </a:lnTo>
                  <a:lnTo>
                    <a:pt x="1887689" y="24206"/>
                  </a:lnTo>
                  <a:lnTo>
                    <a:pt x="1849056" y="24206"/>
                  </a:lnTo>
                  <a:lnTo>
                    <a:pt x="1849056" y="131940"/>
                  </a:lnTo>
                  <a:lnTo>
                    <a:pt x="1895754" y="169113"/>
                  </a:lnTo>
                  <a:lnTo>
                    <a:pt x="2008949" y="169113"/>
                  </a:lnTo>
                  <a:lnTo>
                    <a:pt x="2008949" y="221869"/>
                  </a:lnTo>
                  <a:lnTo>
                    <a:pt x="1993760" y="237058"/>
                  </a:lnTo>
                  <a:lnTo>
                    <a:pt x="1902879" y="237058"/>
                  </a:lnTo>
                  <a:lnTo>
                    <a:pt x="1880577" y="214744"/>
                  </a:lnTo>
                  <a:lnTo>
                    <a:pt x="1841931" y="230835"/>
                  </a:lnTo>
                  <a:lnTo>
                    <a:pt x="1887270" y="275704"/>
                  </a:lnTo>
                  <a:lnTo>
                    <a:pt x="2009470" y="275704"/>
                  </a:lnTo>
                  <a:lnTo>
                    <a:pt x="2047582" y="237921"/>
                  </a:lnTo>
                  <a:lnTo>
                    <a:pt x="2047582" y="237058"/>
                  </a:lnTo>
                  <a:lnTo>
                    <a:pt x="2047582" y="130479"/>
                  </a:lnTo>
                  <a:lnTo>
                    <a:pt x="2047582" y="24206"/>
                  </a:lnTo>
                  <a:close/>
                </a:path>
                <a:path w="3996690" h="634365">
                  <a:moveTo>
                    <a:pt x="2126221" y="550214"/>
                  </a:moveTo>
                  <a:lnTo>
                    <a:pt x="2109254" y="550214"/>
                  </a:lnTo>
                  <a:lnTo>
                    <a:pt x="2093341" y="587184"/>
                  </a:lnTo>
                  <a:lnTo>
                    <a:pt x="2075853" y="550214"/>
                  </a:lnTo>
                  <a:lnTo>
                    <a:pt x="2058784" y="550214"/>
                  </a:lnTo>
                  <a:lnTo>
                    <a:pt x="2085594" y="603465"/>
                  </a:lnTo>
                  <a:lnTo>
                    <a:pt x="2083181" y="608736"/>
                  </a:lnTo>
                  <a:lnTo>
                    <a:pt x="2081618" y="611860"/>
                  </a:lnTo>
                  <a:lnTo>
                    <a:pt x="2078888" y="613587"/>
                  </a:lnTo>
                  <a:lnTo>
                    <a:pt x="2067902" y="613587"/>
                  </a:lnTo>
                  <a:lnTo>
                    <a:pt x="2067902" y="626960"/>
                  </a:lnTo>
                  <a:lnTo>
                    <a:pt x="2087587" y="626960"/>
                  </a:lnTo>
                  <a:lnTo>
                    <a:pt x="2093341" y="620915"/>
                  </a:lnTo>
                  <a:lnTo>
                    <a:pt x="2096592" y="614019"/>
                  </a:lnTo>
                  <a:lnTo>
                    <a:pt x="2109051" y="587184"/>
                  </a:lnTo>
                  <a:lnTo>
                    <a:pt x="2126221" y="550214"/>
                  </a:lnTo>
                  <a:close/>
                </a:path>
                <a:path w="3996690" h="634365">
                  <a:moveTo>
                    <a:pt x="2268309" y="275704"/>
                  </a:moveTo>
                  <a:lnTo>
                    <a:pt x="2201214" y="98018"/>
                  </a:lnTo>
                  <a:lnTo>
                    <a:pt x="2173338" y="24206"/>
                  </a:lnTo>
                  <a:lnTo>
                    <a:pt x="2146541" y="24206"/>
                  </a:lnTo>
                  <a:lnTo>
                    <a:pt x="2051456" y="275704"/>
                  </a:lnTo>
                  <a:lnTo>
                    <a:pt x="2092401" y="275704"/>
                  </a:lnTo>
                  <a:lnTo>
                    <a:pt x="2159939" y="98018"/>
                  </a:lnTo>
                  <a:lnTo>
                    <a:pt x="2227478" y="275704"/>
                  </a:lnTo>
                  <a:lnTo>
                    <a:pt x="2268309" y="275704"/>
                  </a:lnTo>
                  <a:close/>
                </a:path>
                <a:path w="3996690" h="634365">
                  <a:moveTo>
                    <a:pt x="2279307" y="550214"/>
                  </a:moveTo>
                  <a:lnTo>
                    <a:pt x="2218258" y="550214"/>
                  </a:lnTo>
                  <a:lnTo>
                    <a:pt x="2218258" y="626960"/>
                  </a:lnTo>
                  <a:lnTo>
                    <a:pt x="2234590" y="626960"/>
                  </a:lnTo>
                  <a:lnTo>
                    <a:pt x="2234590" y="563575"/>
                  </a:lnTo>
                  <a:lnTo>
                    <a:pt x="2262975" y="563575"/>
                  </a:lnTo>
                  <a:lnTo>
                    <a:pt x="2262975" y="626960"/>
                  </a:lnTo>
                  <a:lnTo>
                    <a:pt x="2279307" y="626960"/>
                  </a:lnTo>
                  <a:lnTo>
                    <a:pt x="2279307" y="563575"/>
                  </a:lnTo>
                  <a:lnTo>
                    <a:pt x="2279307" y="550214"/>
                  </a:lnTo>
                  <a:close/>
                </a:path>
                <a:path w="3996690" h="634365">
                  <a:moveTo>
                    <a:pt x="2441714" y="550214"/>
                  </a:moveTo>
                  <a:lnTo>
                    <a:pt x="2380665" y="550214"/>
                  </a:lnTo>
                  <a:lnTo>
                    <a:pt x="2380665" y="626960"/>
                  </a:lnTo>
                  <a:lnTo>
                    <a:pt x="2397099" y="626960"/>
                  </a:lnTo>
                  <a:lnTo>
                    <a:pt x="2397099" y="563575"/>
                  </a:lnTo>
                  <a:lnTo>
                    <a:pt x="2425369" y="563575"/>
                  </a:lnTo>
                  <a:lnTo>
                    <a:pt x="2425369" y="626960"/>
                  </a:lnTo>
                  <a:lnTo>
                    <a:pt x="2441714" y="626960"/>
                  </a:lnTo>
                  <a:lnTo>
                    <a:pt x="2441714" y="563575"/>
                  </a:lnTo>
                  <a:lnTo>
                    <a:pt x="2441714" y="550214"/>
                  </a:lnTo>
                  <a:close/>
                </a:path>
                <a:path w="3996690" h="634365">
                  <a:moveTo>
                    <a:pt x="2479725" y="23787"/>
                  </a:moveTo>
                  <a:lnTo>
                    <a:pt x="2281085" y="23787"/>
                  </a:lnTo>
                  <a:lnTo>
                    <a:pt x="2281085" y="275374"/>
                  </a:lnTo>
                  <a:lnTo>
                    <a:pt x="2479725" y="275374"/>
                  </a:lnTo>
                  <a:lnTo>
                    <a:pt x="2479725" y="237058"/>
                  </a:lnTo>
                  <a:lnTo>
                    <a:pt x="2319718" y="237058"/>
                  </a:lnTo>
                  <a:lnTo>
                    <a:pt x="2319832" y="169113"/>
                  </a:lnTo>
                  <a:lnTo>
                    <a:pt x="2479725" y="169113"/>
                  </a:lnTo>
                  <a:lnTo>
                    <a:pt x="2479725" y="130479"/>
                  </a:lnTo>
                  <a:lnTo>
                    <a:pt x="2359761" y="130441"/>
                  </a:lnTo>
                  <a:lnTo>
                    <a:pt x="2319718" y="130479"/>
                  </a:lnTo>
                  <a:lnTo>
                    <a:pt x="2319718" y="62420"/>
                  </a:lnTo>
                  <a:lnTo>
                    <a:pt x="2479725" y="62420"/>
                  </a:lnTo>
                  <a:lnTo>
                    <a:pt x="2479725" y="23787"/>
                  </a:lnTo>
                  <a:close/>
                </a:path>
                <a:path w="3996690" h="634365">
                  <a:moveTo>
                    <a:pt x="2607780" y="626960"/>
                  </a:moveTo>
                  <a:lnTo>
                    <a:pt x="2602369" y="613371"/>
                  </a:lnTo>
                  <a:lnTo>
                    <a:pt x="2597340" y="600760"/>
                  </a:lnTo>
                  <a:lnTo>
                    <a:pt x="2586228" y="572858"/>
                  </a:lnTo>
                  <a:lnTo>
                    <a:pt x="2581491" y="560984"/>
                  </a:lnTo>
                  <a:lnTo>
                    <a:pt x="2581491" y="600760"/>
                  </a:lnTo>
                  <a:lnTo>
                    <a:pt x="2560663" y="600760"/>
                  </a:lnTo>
                  <a:lnTo>
                    <a:pt x="2571229" y="572858"/>
                  </a:lnTo>
                  <a:lnTo>
                    <a:pt x="2581491" y="600760"/>
                  </a:lnTo>
                  <a:lnTo>
                    <a:pt x="2581491" y="560984"/>
                  </a:lnTo>
                  <a:lnTo>
                    <a:pt x="2577198" y="550214"/>
                  </a:lnTo>
                  <a:lnTo>
                    <a:pt x="2564434" y="550214"/>
                  </a:lnTo>
                  <a:lnTo>
                    <a:pt x="2533954" y="626960"/>
                  </a:lnTo>
                  <a:lnTo>
                    <a:pt x="2551023" y="626960"/>
                  </a:lnTo>
                  <a:lnTo>
                    <a:pt x="2556052" y="613371"/>
                  </a:lnTo>
                  <a:lnTo>
                    <a:pt x="2585783" y="613371"/>
                  </a:lnTo>
                  <a:lnTo>
                    <a:pt x="2590812" y="626960"/>
                  </a:lnTo>
                  <a:lnTo>
                    <a:pt x="2607780" y="626960"/>
                  </a:lnTo>
                  <a:close/>
                </a:path>
                <a:path w="3996690" h="634365">
                  <a:moveTo>
                    <a:pt x="2700236" y="23787"/>
                  </a:moveTo>
                  <a:lnTo>
                    <a:pt x="2661602" y="23787"/>
                  </a:lnTo>
                  <a:lnTo>
                    <a:pt x="2661602" y="130479"/>
                  </a:lnTo>
                  <a:lnTo>
                    <a:pt x="2540343" y="130479"/>
                  </a:lnTo>
                  <a:lnTo>
                    <a:pt x="2540343" y="23787"/>
                  </a:lnTo>
                  <a:lnTo>
                    <a:pt x="2501709" y="23787"/>
                  </a:lnTo>
                  <a:lnTo>
                    <a:pt x="2501709" y="275374"/>
                  </a:lnTo>
                  <a:lnTo>
                    <a:pt x="2540343" y="275374"/>
                  </a:lnTo>
                  <a:lnTo>
                    <a:pt x="2540343" y="169113"/>
                  </a:lnTo>
                  <a:lnTo>
                    <a:pt x="2661602" y="169113"/>
                  </a:lnTo>
                  <a:lnTo>
                    <a:pt x="2661602" y="275374"/>
                  </a:lnTo>
                  <a:lnTo>
                    <a:pt x="2700236" y="275374"/>
                  </a:lnTo>
                  <a:lnTo>
                    <a:pt x="2700236" y="169113"/>
                  </a:lnTo>
                  <a:lnTo>
                    <a:pt x="2700236" y="130479"/>
                  </a:lnTo>
                  <a:lnTo>
                    <a:pt x="2700236" y="23787"/>
                  </a:lnTo>
                  <a:close/>
                </a:path>
                <a:path w="3996690" h="634365">
                  <a:moveTo>
                    <a:pt x="2849651" y="626960"/>
                  </a:moveTo>
                  <a:lnTo>
                    <a:pt x="2827197" y="592035"/>
                  </a:lnTo>
                  <a:lnTo>
                    <a:pt x="2821787" y="583628"/>
                  </a:lnTo>
                  <a:lnTo>
                    <a:pt x="2819920" y="580720"/>
                  </a:lnTo>
                  <a:lnTo>
                    <a:pt x="2847670" y="550214"/>
                  </a:lnTo>
                  <a:lnTo>
                    <a:pt x="2827769" y="550214"/>
                  </a:lnTo>
                  <a:lnTo>
                    <a:pt x="2798241" y="583628"/>
                  </a:lnTo>
                  <a:lnTo>
                    <a:pt x="2798241" y="550214"/>
                  </a:lnTo>
                  <a:lnTo>
                    <a:pt x="2781909" y="550214"/>
                  </a:lnTo>
                  <a:lnTo>
                    <a:pt x="2781909" y="626960"/>
                  </a:lnTo>
                  <a:lnTo>
                    <a:pt x="2798241" y="626960"/>
                  </a:lnTo>
                  <a:lnTo>
                    <a:pt x="2798241" y="603885"/>
                  </a:lnTo>
                  <a:lnTo>
                    <a:pt x="2809024" y="592035"/>
                  </a:lnTo>
                  <a:lnTo>
                    <a:pt x="2830601" y="626960"/>
                  </a:lnTo>
                  <a:lnTo>
                    <a:pt x="2849651" y="626960"/>
                  </a:lnTo>
                  <a:close/>
                </a:path>
                <a:path w="3996690" h="634365">
                  <a:moveTo>
                    <a:pt x="2915729" y="23787"/>
                  </a:moveTo>
                  <a:lnTo>
                    <a:pt x="2717203" y="23787"/>
                  </a:lnTo>
                  <a:lnTo>
                    <a:pt x="2717203" y="62420"/>
                  </a:lnTo>
                  <a:lnTo>
                    <a:pt x="2797200" y="62420"/>
                  </a:lnTo>
                  <a:lnTo>
                    <a:pt x="2797086" y="275374"/>
                  </a:lnTo>
                  <a:lnTo>
                    <a:pt x="2835833" y="275374"/>
                  </a:lnTo>
                  <a:lnTo>
                    <a:pt x="2835833" y="62420"/>
                  </a:lnTo>
                  <a:lnTo>
                    <a:pt x="2915729" y="62420"/>
                  </a:lnTo>
                  <a:lnTo>
                    <a:pt x="2915729" y="23787"/>
                  </a:lnTo>
                  <a:close/>
                </a:path>
                <a:path w="3996690" h="634365">
                  <a:moveTo>
                    <a:pt x="3000959" y="583196"/>
                  </a:moveTo>
                  <a:lnTo>
                    <a:pt x="2984627" y="551700"/>
                  </a:lnTo>
                  <a:lnTo>
                    <a:pt x="2984627" y="574586"/>
                  </a:lnTo>
                  <a:lnTo>
                    <a:pt x="2984627" y="602805"/>
                  </a:lnTo>
                  <a:lnTo>
                    <a:pt x="2983890" y="606577"/>
                  </a:lnTo>
                  <a:lnTo>
                    <a:pt x="2980537" y="610146"/>
                  </a:lnTo>
                  <a:lnTo>
                    <a:pt x="2977921" y="612825"/>
                  </a:lnTo>
                  <a:lnTo>
                    <a:pt x="2974263" y="614235"/>
                  </a:lnTo>
                  <a:lnTo>
                    <a:pt x="2965881" y="614235"/>
                  </a:lnTo>
                  <a:lnTo>
                    <a:pt x="2962325" y="612724"/>
                  </a:lnTo>
                  <a:lnTo>
                    <a:pt x="2954998" y="606031"/>
                  </a:lnTo>
                  <a:lnTo>
                    <a:pt x="2955518" y="596887"/>
                  </a:lnTo>
                  <a:lnTo>
                    <a:pt x="2955620" y="574586"/>
                  </a:lnTo>
                  <a:lnTo>
                    <a:pt x="2955721" y="570801"/>
                  </a:lnTo>
                  <a:lnTo>
                    <a:pt x="2959493" y="567029"/>
                  </a:lnTo>
                  <a:lnTo>
                    <a:pt x="2962110" y="564337"/>
                  </a:lnTo>
                  <a:lnTo>
                    <a:pt x="2965881" y="562940"/>
                  </a:lnTo>
                  <a:lnTo>
                    <a:pt x="2974263" y="562940"/>
                  </a:lnTo>
                  <a:lnTo>
                    <a:pt x="2977921" y="564337"/>
                  </a:lnTo>
                  <a:lnTo>
                    <a:pt x="2983788" y="570357"/>
                  </a:lnTo>
                  <a:lnTo>
                    <a:pt x="2984627" y="574586"/>
                  </a:lnTo>
                  <a:lnTo>
                    <a:pt x="2984627" y="551700"/>
                  </a:lnTo>
                  <a:lnTo>
                    <a:pt x="2978975" y="549567"/>
                  </a:lnTo>
                  <a:lnTo>
                    <a:pt x="2960967" y="549567"/>
                  </a:lnTo>
                  <a:lnTo>
                    <a:pt x="2939262" y="583196"/>
                  </a:lnTo>
                  <a:lnTo>
                    <a:pt x="2939237" y="596887"/>
                  </a:lnTo>
                  <a:lnTo>
                    <a:pt x="2939961" y="604507"/>
                  </a:lnTo>
                  <a:lnTo>
                    <a:pt x="2942361" y="612267"/>
                  </a:lnTo>
                  <a:lnTo>
                    <a:pt x="2947352" y="619188"/>
                  </a:lnTo>
                  <a:lnTo>
                    <a:pt x="2953207" y="624700"/>
                  </a:lnTo>
                  <a:lnTo>
                    <a:pt x="2960967" y="627621"/>
                  </a:lnTo>
                  <a:lnTo>
                    <a:pt x="2979077" y="627621"/>
                  </a:lnTo>
                  <a:lnTo>
                    <a:pt x="3000908" y="596887"/>
                  </a:lnTo>
                  <a:lnTo>
                    <a:pt x="3000959" y="583196"/>
                  </a:lnTo>
                  <a:close/>
                </a:path>
                <a:path w="3996690" h="634365">
                  <a:moveTo>
                    <a:pt x="3134144" y="23787"/>
                  </a:moveTo>
                  <a:lnTo>
                    <a:pt x="3095510" y="23787"/>
                  </a:lnTo>
                  <a:lnTo>
                    <a:pt x="3095510" y="130479"/>
                  </a:lnTo>
                  <a:lnTo>
                    <a:pt x="2974263" y="130479"/>
                  </a:lnTo>
                  <a:lnTo>
                    <a:pt x="2974263" y="23787"/>
                  </a:lnTo>
                  <a:lnTo>
                    <a:pt x="2935617" y="23787"/>
                  </a:lnTo>
                  <a:lnTo>
                    <a:pt x="2935617" y="275374"/>
                  </a:lnTo>
                  <a:lnTo>
                    <a:pt x="2974263" y="275374"/>
                  </a:lnTo>
                  <a:lnTo>
                    <a:pt x="2974263" y="169113"/>
                  </a:lnTo>
                  <a:lnTo>
                    <a:pt x="3095510" y="169113"/>
                  </a:lnTo>
                  <a:lnTo>
                    <a:pt x="3095510" y="275374"/>
                  </a:lnTo>
                  <a:lnTo>
                    <a:pt x="3134144" y="275374"/>
                  </a:lnTo>
                  <a:lnTo>
                    <a:pt x="3134144" y="169113"/>
                  </a:lnTo>
                  <a:lnTo>
                    <a:pt x="3134144" y="130479"/>
                  </a:lnTo>
                  <a:lnTo>
                    <a:pt x="3134144" y="23787"/>
                  </a:lnTo>
                  <a:close/>
                </a:path>
                <a:path w="3996690" h="634365">
                  <a:moveTo>
                    <a:pt x="3175406" y="550214"/>
                  </a:moveTo>
                  <a:lnTo>
                    <a:pt x="3159277" y="550214"/>
                  </a:lnTo>
                  <a:lnTo>
                    <a:pt x="3137497" y="591718"/>
                  </a:lnTo>
                  <a:lnTo>
                    <a:pt x="3132493" y="582231"/>
                  </a:lnTo>
                  <a:lnTo>
                    <a:pt x="3115614" y="550214"/>
                  </a:lnTo>
                  <a:lnTo>
                    <a:pt x="3099600" y="550214"/>
                  </a:lnTo>
                  <a:lnTo>
                    <a:pt x="3099600" y="626960"/>
                  </a:lnTo>
                  <a:lnTo>
                    <a:pt x="3115932" y="626960"/>
                  </a:lnTo>
                  <a:lnTo>
                    <a:pt x="3115932" y="582231"/>
                  </a:lnTo>
                  <a:lnTo>
                    <a:pt x="3132061" y="611327"/>
                  </a:lnTo>
                  <a:lnTo>
                    <a:pt x="3143046" y="611327"/>
                  </a:lnTo>
                  <a:lnTo>
                    <a:pt x="3153841" y="591718"/>
                  </a:lnTo>
                  <a:lnTo>
                    <a:pt x="3159074" y="582231"/>
                  </a:lnTo>
                  <a:lnTo>
                    <a:pt x="3159074" y="626960"/>
                  </a:lnTo>
                  <a:lnTo>
                    <a:pt x="3175406" y="626960"/>
                  </a:lnTo>
                  <a:lnTo>
                    <a:pt x="3175406" y="582231"/>
                  </a:lnTo>
                  <a:lnTo>
                    <a:pt x="3175406" y="550214"/>
                  </a:lnTo>
                  <a:close/>
                </a:path>
                <a:path w="3996690" h="634365">
                  <a:moveTo>
                    <a:pt x="3337814" y="550214"/>
                  </a:moveTo>
                  <a:lnTo>
                    <a:pt x="3276765" y="550214"/>
                  </a:lnTo>
                  <a:lnTo>
                    <a:pt x="3276765" y="626960"/>
                  </a:lnTo>
                  <a:lnTo>
                    <a:pt x="3293097" y="626960"/>
                  </a:lnTo>
                  <a:lnTo>
                    <a:pt x="3293097" y="563575"/>
                  </a:lnTo>
                  <a:lnTo>
                    <a:pt x="3321469" y="563575"/>
                  </a:lnTo>
                  <a:lnTo>
                    <a:pt x="3321469" y="626960"/>
                  </a:lnTo>
                  <a:lnTo>
                    <a:pt x="3337814" y="626960"/>
                  </a:lnTo>
                  <a:lnTo>
                    <a:pt x="3337814" y="563575"/>
                  </a:lnTo>
                  <a:lnTo>
                    <a:pt x="3337814" y="550214"/>
                  </a:lnTo>
                  <a:close/>
                </a:path>
                <a:path w="3996690" h="634365">
                  <a:moveTo>
                    <a:pt x="3352368" y="61582"/>
                  </a:moveTo>
                  <a:lnTo>
                    <a:pt x="3314141" y="23787"/>
                  </a:lnTo>
                  <a:lnTo>
                    <a:pt x="3313620" y="23787"/>
                  </a:lnTo>
                  <a:lnTo>
                    <a:pt x="3313620" y="77711"/>
                  </a:lnTo>
                  <a:lnTo>
                    <a:pt x="3313620" y="221615"/>
                  </a:lnTo>
                  <a:lnTo>
                    <a:pt x="3298444" y="237058"/>
                  </a:lnTo>
                  <a:lnTo>
                    <a:pt x="3207550" y="237058"/>
                  </a:lnTo>
                  <a:lnTo>
                    <a:pt x="3192373" y="221615"/>
                  </a:lnTo>
                  <a:lnTo>
                    <a:pt x="3192373" y="77711"/>
                  </a:lnTo>
                  <a:lnTo>
                    <a:pt x="3207550" y="62420"/>
                  </a:lnTo>
                  <a:lnTo>
                    <a:pt x="3298444" y="62420"/>
                  </a:lnTo>
                  <a:lnTo>
                    <a:pt x="3313620" y="77711"/>
                  </a:lnTo>
                  <a:lnTo>
                    <a:pt x="3313620" y="23787"/>
                  </a:lnTo>
                  <a:lnTo>
                    <a:pt x="3191954" y="23787"/>
                  </a:lnTo>
                  <a:lnTo>
                    <a:pt x="3153727" y="61582"/>
                  </a:lnTo>
                  <a:lnTo>
                    <a:pt x="3153727" y="237591"/>
                  </a:lnTo>
                  <a:lnTo>
                    <a:pt x="3191954" y="275374"/>
                  </a:lnTo>
                  <a:lnTo>
                    <a:pt x="3314141" y="275374"/>
                  </a:lnTo>
                  <a:lnTo>
                    <a:pt x="3352368" y="237591"/>
                  </a:lnTo>
                  <a:lnTo>
                    <a:pt x="3352368" y="237058"/>
                  </a:lnTo>
                  <a:lnTo>
                    <a:pt x="3352368" y="62420"/>
                  </a:lnTo>
                  <a:lnTo>
                    <a:pt x="3352368" y="61582"/>
                  </a:lnTo>
                  <a:close/>
                </a:path>
                <a:path w="3996690" h="634365">
                  <a:moveTo>
                    <a:pt x="3503879" y="626960"/>
                  </a:moveTo>
                  <a:lnTo>
                    <a:pt x="3498456" y="613371"/>
                  </a:lnTo>
                  <a:lnTo>
                    <a:pt x="3493439" y="600760"/>
                  </a:lnTo>
                  <a:lnTo>
                    <a:pt x="3482327" y="572858"/>
                  </a:lnTo>
                  <a:lnTo>
                    <a:pt x="3477590" y="560984"/>
                  </a:lnTo>
                  <a:lnTo>
                    <a:pt x="3477590" y="600760"/>
                  </a:lnTo>
                  <a:lnTo>
                    <a:pt x="3456762" y="600760"/>
                  </a:lnTo>
                  <a:lnTo>
                    <a:pt x="3467328" y="572858"/>
                  </a:lnTo>
                  <a:lnTo>
                    <a:pt x="3477590" y="600760"/>
                  </a:lnTo>
                  <a:lnTo>
                    <a:pt x="3477590" y="560984"/>
                  </a:lnTo>
                  <a:lnTo>
                    <a:pt x="3473297" y="550214"/>
                  </a:lnTo>
                  <a:lnTo>
                    <a:pt x="3460521" y="550214"/>
                  </a:lnTo>
                  <a:lnTo>
                    <a:pt x="3430054" y="626960"/>
                  </a:lnTo>
                  <a:lnTo>
                    <a:pt x="3447123" y="626960"/>
                  </a:lnTo>
                  <a:lnTo>
                    <a:pt x="3452152" y="613371"/>
                  </a:lnTo>
                  <a:lnTo>
                    <a:pt x="3481882" y="613371"/>
                  </a:lnTo>
                  <a:lnTo>
                    <a:pt x="3486810" y="626960"/>
                  </a:lnTo>
                  <a:lnTo>
                    <a:pt x="3503879" y="626960"/>
                  </a:lnTo>
                  <a:close/>
                </a:path>
                <a:path w="3996690" h="634365">
                  <a:moveTo>
                    <a:pt x="3578326" y="69748"/>
                  </a:moveTo>
                  <a:lnTo>
                    <a:pt x="3570998" y="62420"/>
                  </a:lnTo>
                  <a:lnTo>
                    <a:pt x="3532352" y="23787"/>
                  </a:lnTo>
                  <a:lnTo>
                    <a:pt x="3410051" y="23787"/>
                  </a:lnTo>
                  <a:lnTo>
                    <a:pt x="3371939" y="61582"/>
                  </a:lnTo>
                  <a:lnTo>
                    <a:pt x="3371939" y="237591"/>
                  </a:lnTo>
                  <a:lnTo>
                    <a:pt x="3410051" y="275374"/>
                  </a:lnTo>
                  <a:lnTo>
                    <a:pt x="3532352" y="275374"/>
                  </a:lnTo>
                  <a:lnTo>
                    <a:pt x="3570948" y="237058"/>
                  </a:lnTo>
                  <a:lnTo>
                    <a:pt x="3578225" y="229844"/>
                  </a:lnTo>
                  <a:lnTo>
                    <a:pt x="3551199" y="202133"/>
                  </a:lnTo>
                  <a:lnTo>
                    <a:pt x="3516655" y="237058"/>
                  </a:lnTo>
                  <a:lnTo>
                    <a:pt x="3425761" y="237058"/>
                  </a:lnTo>
                  <a:lnTo>
                    <a:pt x="3410585" y="221615"/>
                  </a:lnTo>
                  <a:lnTo>
                    <a:pt x="3410585" y="77711"/>
                  </a:lnTo>
                  <a:lnTo>
                    <a:pt x="3425761" y="62420"/>
                  </a:lnTo>
                  <a:lnTo>
                    <a:pt x="3516655" y="62420"/>
                  </a:lnTo>
                  <a:lnTo>
                    <a:pt x="3551097" y="96977"/>
                  </a:lnTo>
                  <a:lnTo>
                    <a:pt x="3578326" y="69748"/>
                  </a:lnTo>
                  <a:close/>
                </a:path>
                <a:path w="3996690" h="634365">
                  <a:moveTo>
                    <a:pt x="3657168" y="550214"/>
                  </a:moveTo>
                  <a:lnTo>
                    <a:pt x="3640836" y="550214"/>
                  </a:lnTo>
                  <a:lnTo>
                    <a:pt x="3640836" y="581571"/>
                  </a:lnTo>
                  <a:lnTo>
                    <a:pt x="3612464" y="581571"/>
                  </a:lnTo>
                  <a:lnTo>
                    <a:pt x="3612464" y="550214"/>
                  </a:lnTo>
                  <a:lnTo>
                    <a:pt x="3596119" y="550214"/>
                  </a:lnTo>
                  <a:lnTo>
                    <a:pt x="3596119" y="626960"/>
                  </a:lnTo>
                  <a:lnTo>
                    <a:pt x="3612464" y="626960"/>
                  </a:lnTo>
                  <a:lnTo>
                    <a:pt x="3612464" y="594829"/>
                  </a:lnTo>
                  <a:lnTo>
                    <a:pt x="3640836" y="594829"/>
                  </a:lnTo>
                  <a:lnTo>
                    <a:pt x="3640836" y="626960"/>
                  </a:lnTo>
                  <a:lnTo>
                    <a:pt x="3657168" y="626960"/>
                  </a:lnTo>
                  <a:lnTo>
                    <a:pt x="3657168" y="594829"/>
                  </a:lnTo>
                  <a:lnTo>
                    <a:pt x="3657168" y="581571"/>
                  </a:lnTo>
                  <a:lnTo>
                    <a:pt x="3657168" y="550214"/>
                  </a:lnTo>
                  <a:close/>
                </a:path>
                <a:path w="3996690" h="634365">
                  <a:moveTo>
                    <a:pt x="3781044" y="23787"/>
                  </a:moveTo>
                  <a:lnTo>
                    <a:pt x="3582517" y="23787"/>
                  </a:lnTo>
                  <a:lnTo>
                    <a:pt x="3582517" y="62420"/>
                  </a:lnTo>
                  <a:lnTo>
                    <a:pt x="3662400" y="62420"/>
                  </a:lnTo>
                  <a:lnTo>
                    <a:pt x="3662400" y="275374"/>
                  </a:lnTo>
                  <a:lnTo>
                    <a:pt x="3701046" y="275374"/>
                  </a:lnTo>
                  <a:lnTo>
                    <a:pt x="3701161" y="168910"/>
                  </a:lnTo>
                  <a:lnTo>
                    <a:pt x="3701173" y="115658"/>
                  </a:lnTo>
                  <a:lnTo>
                    <a:pt x="3701046" y="62420"/>
                  </a:lnTo>
                  <a:lnTo>
                    <a:pt x="3781044" y="62420"/>
                  </a:lnTo>
                  <a:lnTo>
                    <a:pt x="3781044" y="23787"/>
                  </a:lnTo>
                  <a:close/>
                </a:path>
                <a:path w="3996690" h="634365">
                  <a:moveTo>
                    <a:pt x="3821976" y="550214"/>
                  </a:moveTo>
                  <a:lnTo>
                    <a:pt x="3807422" y="550214"/>
                  </a:lnTo>
                  <a:lnTo>
                    <a:pt x="3774859" y="599351"/>
                  </a:lnTo>
                  <a:lnTo>
                    <a:pt x="3774859" y="550214"/>
                  </a:lnTo>
                  <a:lnTo>
                    <a:pt x="3758527" y="550214"/>
                  </a:lnTo>
                  <a:lnTo>
                    <a:pt x="3758527" y="626960"/>
                  </a:lnTo>
                  <a:lnTo>
                    <a:pt x="3773081" y="626960"/>
                  </a:lnTo>
                  <a:lnTo>
                    <a:pt x="3791331" y="599351"/>
                  </a:lnTo>
                  <a:lnTo>
                    <a:pt x="3805644" y="577697"/>
                  </a:lnTo>
                  <a:lnTo>
                    <a:pt x="3805644" y="626960"/>
                  </a:lnTo>
                  <a:lnTo>
                    <a:pt x="3821976" y="626960"/>
                  </a:lnTo>
                  <a:lnTo>
                    <a:pt x="3821976" y="577697"/>
                  </a:lnTo>
                  <a:lnTo>
                    <a:pt x="3821976" y="550214"/>
                  </a:lnTo>
                  <a:close/>
                </a:path>
                <a:path w="3996690" h="634365">
                  <a:moveTo>
                    <a:pt x="3974439" y="530174"/>
                  </a:moveTo>
                  <a:lnTo>
                    <a:pt x="3963962" y="530174"/>
                  </a:lnTo>
                  <a:lnTo>
                    <a:pt x="3963238" y="534047"/>
                  </a:lnTo>
                  <a:lnTo>
                    <a:pt x="3960723" y="536308"/>
                  </a:lnTo>
                  <a:lnTo>
                    <a:pt x="3950144" y="536308"/>
                  </a:lnTo>
                  <a:lnTo>
                    <a:pt x="3947426" y="534047"/>
                  </a:lnTo>
                  <a:lnTo>
                    <a:pt x="3946588" y="530174"/>
                  </a:lnTo>
                  <a:lnTo>
                    <a:pt x="3936225" y="530174"/>
                  </a:lnTo>
                  <a:lnTo>
                    <a:pt x="3937266" y="540296"/>
                  </a:lnTo>
                  <a:lnTo>
                    <a:pt x="3943654" y="546125"/>
                  </a:lnTo>
                  <a:lnTo>
                    <a:pt x="3966895" y="546125"/>
                  </a:lnTo>
                  <a:lnTo>
                    <a:pt x="3973284" y="540296"/>
                  </a:lnTo>
                  <a:lnTo>
                    <a:pt x="3973741" y="536308"/>
                  </a:lnTo>
                  <a:lnTo>
                    <a:pt x="3974439" y="530174"/>
                  </a:lnTo>
                  <a:close/>
                </a:path>
                <a:path w="3996690" h="634365">
                  <a:moveTo>
                    <a:pt x="3986898" y="550214"/>
                  </a:moveTo>
                  <a:lnTo>
                    <a:pt x="3972344" y="550214"/>
                  </a:lnTo>
                  <a:lnTo>
                    <a:pt x="3939781" y="599351"/>
                  </a:lnTo>
                  <a:lnTo>
                    <a:pt x="3939781" y="550214"/>
                  </a:lnTo>
                  <a:lnTo>
                    <a:pt x="3923449" y="550214"/>
                  </a:lnTo>
                  <a:lnTo>
                    <a:pt x="3923449" y="626960"/>
                  </a:lnTo>
                  <a:lnTo>
                    <a:pt x="3938003" y="626960"/>
                  </a:lnTo>
                  <a:lnTo>
                    <a:pt x="3956253" y="599351"/>
                  </a:lnTo>
                  <a:lnTo>
                    <a:pt x="3970566" y="577697"/>
                  </a:lnTo>
                  <a:lnTo>
                    <a:pt x="3970566" y="626960"/>
                  </a:lnTo>
                  <a:lnTo>
                    <a:pt x="3986898" y="626960"/>
                  </a:lnTo>
                  <a:lnTo>
                    <a:pt x="3986898" y="577697"/>
                  </a:lnTo>
                  <a:lnTo>
                    <a:pt x="3986898" y="550214"/>
                  </a:lnTo>
                  <a:close/>
                </a:path>
                <a:path w="3996690" h="634365">
                  <a:moveTo>
                    <a:pt x="3992842" y="385508"/>
                  </a:moveTo>
                  <a:lnTo>
                    <a:pt x="1742046" y="385508"/>
                  </a:lnTo>
                  <a:lnTo>
                    <a:pt x="1742046" y="428002"/>
                  </a:lnTo>
                  <a:lnTo>
                    <a:pt x="3992842" y="428002"/>
                  </a:lnTo>
                  <a:lnTo>
                    <a:pt x="3992842" y="385508"/>
                  </a:lnTo>
                  <a:close/>
                </a:path>
                <a:path w="3996690" h="634365">
                  <a:moveTo>
                    <a:pt x="3996537" y="168592"/>
                  </a:moveTo>
                  <a:lnTo>
                    <a:pt x="3958412" y="130479"/>
                  </a:lnTo>
                  <a:lnTo>
                    <a:pt x="3957891" y="130479"/>
                  </a:lnTo>
                  <a:lnTo>
                    <a:pt x="3957891" y="184543"/>
                  </a:lnTo>
                  <a:lnTo>
                    <a:pt x="3957891" y="221869"/>
                  </a:lnTo>
                  <a:lnTo>
                    <a:pt x="3942715" y="237058"/>
                  </a:lnTo>
                  <a:lnTo>
                    <a:pt x="3836644" y="237058"/>
                  </a:lnTo>
                  <a:lnTo>
                    <a:pt x="3836644" y="169113"/>
                  </a:lnTo>
                  <a:lnTo>
                    <a:pt x="3942715" y="169113"/>
                  </a:lnTo>
                  <a:lnTo>
                    <a:pt x="3957891" y="184543"/>
                  </a:lnTo>
                  <a:lnTo>
                    <a:pt x="3957891" y="130479"/>
                  </a:lnTo>
                  <a:lnTo>
                    <a:pt x="3836644" y="130479"/>
                  </a:lnTo>
                  <a:lnTo>
                    <a:pt x="3836644" y="24206"/>
                  </a:lnTo>
                  <a:lnTo>
                    <a:pt x="3797998" y="24206"/>
                  </a:lnTo>
                  <a:lnTo>
                    <a:pt x="3797998" y="275704"/>
                  </a:lnTo>
                  <a:lnTo>
                    <a:pt x="3958310" y="275704"/>
                  </a:lnTo>
                  <a:lnTo>
                    <a:pt x="3996537" y="237921"/>
                  </a:lnTo>
                  <a:lnTo>
                    <a:pt x="3996537" y="237058"/>
                  </a:lnTo>
                  <a:lnTo>
                    <a:pt x="3996537" y="169113"/>
                  </a:lnTo>
                  <a:lnTo>
                    <a:pt x="3996537" y="1685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1"/>
            <p:cNvSpPr/>
            <p:nvPr/>
          </p:nvSpPr>
          <p:spPr>
            <a:xfrm>
              <a:off x="15219263" y="766782"/>
              <a:ext cx="157480" cy="340995"/>
            </a:xfrm>
            <a:custGeom>
              <a:avLst/>
              <a:gdLst/>
              <a:ahLst/>
              <a:cxnLst/>
              <a:rect l="l" t="t" r="r" b="b"/>
              <a:pathLst>
                <a:path w="157480" h="340994">
                  <a:moveTo>
                    <a:pt x="45193" y="0"/>
                  </a:moveTo>
                  <a:lnTo>
                    <a:pt x="65899" y="41680"/>
                  </a:lnTo>
                  <a:lnTo>
                    <a:pt x="71406" y="70050"/>
                  </a:lnTo>
                  <a:lnTo>
                    <a:pt x="60458" y="98137"/>
                  </a:lnTo>
                  <a:lnTo>
                    <a:pt x="31801" y="138969"/>
                  </a:lnTo>
                  <a:lnTo>
                    <a:pt x="5077" y="190490"/>
                  </a:lnTo>
                  <a:lnTo>
                    <a:pt x="0" y="238415"/>
                  </a:lnTo>
                  <a:lnTo>
                    <a:pt x="12613" y="281273"/>
                  </a:lnTo>
                  <a:lnTo>
                    <a:pt x="38963" y="317592"/>
                  </a:lnTo>
                  <a:lnTo>
                    <a:pt x="73506" y="340921"/>
                  </a:lnTo>
                  <a:lnTo>
                    <a:pt x="70217" y="321978"/>
                  </a:lnTo>
                  <a:lnTo>
                    <a:pt x="67912" y="301489"/>
                  </a:lnTo>
                  <a:lnTo>
                    <a:pt x="66727" y="279635"/>
                  </a:lnTo>
                  <a:lnTo>
                    <a:pt x="66795" y="256599"/>
                  </a:lnTo>
                  <a:lnTo>
                    <a:pt x="72150" y="211709"/>
                  </a:lnTo>
                  <a:lnTo>
                    <a:pt x="82146" y="170306"/>
                  </a:lnTo>
                  <a:lnTo>
                    <a:pt x="91799" y="139932"/>
                  </a:lnTo>
                  <a:lnTo>
                    <a:pt x="96124" y="128132"/>
                  </a:lnTo>
                  <a:lnTo>
                    <a:pt x="110367" y="180517"/>
                  </a:lnTo>
                  <a:lnTo>
                    <a:pt x="117682" y="211452"/>
                  </a:lnTo>
                  <a:lnTo>
                    <a:pt x="120377" y="233064"/>
                  </a:lnTo>
                  <a:lnTo>
                    <a:pt x="120762" y="257479"/>
                  </a:lnTo>
                  <a:lnTo>
                    <a:pt x="121463" y="265887"/>
                  </a:lnTo>
                  <a:lnTo>
                    <a:pt x="121589" y="270630"/>
                  </a:lnTo>
                  <a:lnTo>
                    <a:pt x="140524" y="228826"/>
                  </a:lnTo>
                  <a:lnTo>
                    <a:pt x="153882" y="179507"/>
                  </a:lnTo>
                  <a:lnTo>
                    <a:pt x="157136" y="131122"/>
                  </a:lnTo>
                  <a:lnTo>
                    <a:pt x="145756" y="92122"/>
                  </a:lnTo>
                  <a:lnTo>
                    <a:pt x="119980" y="57387"/>
                  </a:lnTo>
                  <a:lnTo>
                    <a:pt x="86828" y="27614"/>
                  </a:lnTo>
                  <a:lnTo>
                    <a:pt x="57999" y="7064"/>
                  </a:lnTo>
                  <a:lnTo>
                    <a:pt x="45193" y="0"/>
                  </a:lnTo>
                  <a:close/>
                </a:path>
              </a:pathLst>
            </a:custGeom>
            <a:solidFill>
              <a:srgbClr val="F36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226737" y="424923"/>
            <a:ext cx="98598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Примерные темы проектов: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bject 28"/>
          <p:cNvSpPr txBox="1"/>
          <p:nvPr/>
        </p:nvSpPr>
        <p:spPr>
          <a:xfrm>
            <a:off x="603678" y="-1115993"/>
            <a:ext cx="1647189" cy="3765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4550" b="1" spc="-1620" dirty="0">
                <a:solidFill>
                  <a:srgbClr val="FFFFFF"/>
                </a:solidFill>
                <a:latin typeface="Trebuchet MS"/>
                <a:cs typeface="Trebuchet MS"/>
              </a:rPr>
              <a:t>«</a:t>
            </a:r>
            <a:endParaRPr sz="24550" dirty="0">
              <a:latin typeface="Trebuchet MS"/>
              <a:cs typeface="Trebuchet M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84250" y="2146964"/>
            <a:ext cx="18211800" cy="827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b="1" spc="62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Разработка структурной схемы  системы мониторинга расхода топлива автопарка на базе автомобилей с газовым оборудованием (CNG – на компримированном газе</a:t>
            </a:r>
            <a:r>
              <a:rPr lang="ru-RU" sz="2800" b="1" spc="62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)</a:t>
            </a:r>
            <a:endParaRPr lang="en-US" sz="2800" b="1" spc="625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marL="514350" indent="-514350">
              <a:buFont typeface="+mj-lt"/>
              <a:buAutoNum type="arabicPeriod"/>
            </a:pPr>
            <a:endParaRPr lang="en-US" sz="2800" b="1" spc="625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b="1" spc="62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Влияние регуляторов давления, установленных на газовых трубопроводах, на работу ультразвуковых расходомеров и методы борьбы с </a:t>
            </a:r>
            <a:r>
              <a:rPr lang="ru-RU" sz="2800" b="1" spc="62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помехами</a:t>
            </a:r>
            <a:endParaRPr lang="en-US" sz="2800" b="1" spc="625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marL="514350" indent="-514350">
              <a:buFont typeface="+mj-lt"/>
              <a:buAutoNum type="arabicPeriod"/>
            </a:pPr>
            <a:endParaRPr lang="en-US" sz="2800" b="1" spc="625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b="1" spc="62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Система калибровок, юстировок и компенсаций влияния дестабилизирующих факторов </a:t>
            </a:r>
            <a:r>
              <a:rPr lang="ru-RU" sz="2800" b="1" spc="625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кориолисового</a:t>
            </a:r>
            <a:r>
              <a:rPr lang="ru-RU" sz="2800" b="1" spc="62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расходомера: калибровка плотности (по частоте, температуре, давлению), компенсация влияния температуры, давления на измерения расхода, компенсация влияния расположения расходомера в пространстве (горизонтально, вертикально) и жесткости конструкции при установке на трубопровод </a:t>
            </a:r>
            <a:endParaRPr lang="en-US" sz="2800" b="1" spc="625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marL="514350" indent="-514350">
              <a:buFont typeface="+mj-lt"/>
              <a:buAutoNum type="arabicPeriod"/>
            </a:pPr>
            <a:endParaRPr lang="en-US" sz="2800" b="1" spc="625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b="1" spc="62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Анализ </a:t>
            </a:r>
            <a:r>
              <a:rPr lang="ru-RU" sz="2800" b="1" spc="62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существующих систем телеметрии на рынке, формирование сводных </a:t>
            </a:r>
            <a:r>
              <a:rPr lang="ru-RU" sz="2800" b="1" spc="62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таблиц</a:t>
            </a:r>
            <a:endParaRPr lang="en-US" sz="2800" b="1" spc="625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marL="514350" indent="-514350">
              <a:buFont typeface="+mj-lt"/>
              <a:buAutoNum type="arabicPeriod"/>
            </a:pPr>
            <a:endParaRPr lang="en-US" sz="2800" b="1" spc="625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0236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" y="1"/>
            <a:ext cx="20104394" cy="11308714"/>
            <a:chOff x="8122579" y="0"/>
            <a:chExt cx="11981815" cy="11308715"/>
          </a:xfrm>
        </p:grpSpPr>
        <p:sp>
          <p:nvSpPr>
            <p:cNvPr id="3" name="object 3"/>
            <p:cNvSpPr/>
            <p:nvPr/>
          </p:nvSpPr>
          <p:spPr>
            <a:xfrm>
              <a:off x="8144087" y="0"/>
              <a:ext cx="11960012" cy="113085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22579" y="1"/>
              <a:ext cx="11981520" cy="113085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9"/>
          <p:cNvGrpSpPr/>
          <p:nvPr/>
        </p:nvGrpSpPr>
        <p:grpSpPr>
          <a:xfrm>
            <a:off x="14639554" y="667717"/>
            <a:ext cx="3996690" cy="634365"/>
            <a:chOff x="14639554" y="667717"/>
            <a:chExt cx="3996690" cy="634365"/>
          </a:xfrm>
        </p:grpSpPr>
        <p:sp>
          <p:nvSpPr>
            <p:cNvPr id="21" name="object 10"/>
            <p:cNvSpPr/>
            <p:nvPr/>
          </p:nvSpPr>
          <p:spPr>
            <a:xfrm>
              <a:off x="14639544" y="667721"/>
              <a:ext cx="3996690" cy="634365"/>
            </a:xfrm>
            <a:custGeom>
              <a:avLst/>
              <a:gdLst/>
              <a:ahLst/>
              <a:cxnLst/>
              <a:rect l="l" t="t" r="r" b="b"/>
              <a:pathLst>
                <a:path w="3996690" h="634365">
                  <a:moveTo>
                    <a:pt x="925220" y="206235"/>
                  </a:moveTo>
                  <a:lnTo>
                    <a:pt x="911263" y="155448"/>
                  </a:lnTo>
                  <a:lnTo>
                    <a:pt x="889952" y="112166"/>
                  </a:lnTo>
                  <a:lnTo>
                    <a:pt x="862114" y="76136"/>
                  </a:lnTo>
                  <a:lnTo>
                    <a:pt x="828560" y="47129"/>
                  </a:lnTo>
                  <a:lnTo>
                    <a:pt x="790130" y="24930"/>
                  </a:lnTo>
                  <a:lnTo>
                    <a:pt x="747661" y="9296"/>
                  </a:lnTo>
                  <a:lnTo>
                    <a:pt x="701967" y="0"/>
                  </a:lnTo>
                  <a:lnTo>
                    <a:pt x="414362" y="0"/>
                  </a:lnTo>
                  <a:lnTo>
                    <a:pt x="414362" y="459778"/>
                  </a:lnTo>
                  <a:lnTo>
                    <a:pt x="524103" y="459778"/>
                  </a:lnTo>
                  <a:lnTo>
                    <a:pt x="524103" y="105956"/>
                  </a:lnTo>
                  <a:lnTo>
                    <a:pt x="700062" y="105956"/>
                  </a:lnTo>
                  <a:lnTo>
                    <a:pt x="742162" y="119202"/>
                  </a:lnTo>
                  <a:lnTo>
                    <a:pt x="775754" y="140017"/>
                  </a:lnTo>
                  <a:lnTo>
                    <a:pt x="800823" y="168402"/>
                  </a:lnTo>
                  <a:lnTo>
                    <a:pt x="817384" y="204355"/>
                  </a:lnTo>
                  <a:lnTo>
                    <a:pt x="817384" y="452208"/>
                  </a:lnTo>
                  <a:lnTo>
                    <a:pt x="767461" y="501103"/>
                  </a:lnTo>
                  <a:lnTo>
                    <a:pt x="698182" y="521716"/>
                  </a:lnTo>
                  <a:lnTo>
                    <a:pt x="351929" y="521766"/>
                  </a:lnTo>
                  <a:lnTo>
                    <a:pt x="351929" y="107848"/>
                  </a:lnTo>
                  <a:lnTo>
                    <a:pt x="342938" y="59601"/>
                  </a:lnTo>
                  <a:lnTo>
                    <a:pt x="321652" y="25539"/>
                  </a:lnTo>
                  <a:lnTo>
                    <a:pt x="288074" y="5676"/>
                  </a:lnTo>
                  <a:lnTo>
                    <a:pt x="242189" y="0"/>
                  </a:lnTo>
                  <a:lnTo>
                    <a:pt x="0" y="1892"/>
                  </a:lnTo>
                  <a:lnTo>
                    <a:pt x="0" y="107848"/>
                  </a:lnTo>
                  <a:lnTo>
                    <a:pt x="244081" y="107848"/>
                  </a:lnTo>
                  <a:lnTo>
                    <a:pt x="244081" y="522211"/>
                  </a:lnTo>
                  <a:lnTo>
                    <a:pt x="251675" y="555447"/>
                  </a:lnTo>
                  <a:lnTo>
                    <a:pt x="267716" y="585597"/>
                  </a:lnTo>
                  <a:lnTo>
                    <a:pt x="294182" y="611962"/>
                  </a:lnTo>
                  <a:lnTo>
                    <a:pt x="333006" y="633844"/>
                  </a:lnTo>
                  <a:lnTo>
                    <a:pt x="688721" y="633844"/>
                  </a:lnTo>
                  <a:lnTo>
                    <a:pt x="740105" y="626973"/>
                  </a:lnTo>
                  <a:lnTo>
                    <a:pt x="785634" y="613918"/>
                  </a:lnTo>
                  <a:lnTo>
                    <a:pt x="825284" y="594690"/>
                  </a:lnTo>
                  <a:lnTo>
                    <a:pt x="859078" y="569277"/>
                  </a:lnTo>
                  <a:lnTo>
                    <a:pt x="886993" y="537692"/>
                  </a:lnTo>
                  <a:lnTo>
                    <a:pt x="909040" y="499935"/>
                  </a:lnTo>
                  <a:lnTo>
                    <a:pt x="925220" y="455993"/>
                  </a:lnTo>
                  <a:lnTo>
                    <a:pt x="925220" y="206235"/>
                  </a:lnTo>
                  <a:close/>
                </a:path>
                <a:path w="3996690" h="634365">
                  <a:moveTo>
                    <a:pt x="1180287" y="23787"/>
                  </a:moveTo>
                  <a:lnTo>
                    <a:pt x="981760" y="23787"/>
                  </a:lnTo>
                  <a:lnTo>
                    <a:pt x="981760" y="62522"/>
                  </a:lnTo>
                  <a:lnTo>
                    <a:pt x="1061745" y="62445"/>
                  </a:lnTo>
                  <a:lnTo>
                    <a:pt x="1061643" y="275374"/>
                  </a:lnTo>
                  <a:lnTo>
                    <a:pt x="1100391" y="275374"/>
                  </a:lnTo>
                  <a:lnTo>
                    <a:pt x="1100175" y="62407"/>
                  </a:lnTo>
                  <a:lnTo>
                    <a:pt x="1123200" y="62382"/>
                  </a:lnTo>
                  <a:lnTo>
                    <a:pt x="1180287" y="62522"/>
                  </a:lnTo>
                  <a:lnTo>
                    <a:pt x="1180287" y="62318"/>
                  </a:lnTo>
                  <a:lnTo>
                    <a:pt x="1180287" y="23787"/>
                  </a:lnTo>
                  <a:close/>
                </a:path>
                <a:path w="3996690" h="634365">
                  <a:moveTo>
                    <a:pt x="1237767" y="592429"/>
                  </a:moveTo>
                  <a:lnTo>
                    <a:pt x="1207401" y="592429"/>
                  </a:lnTo>
                  <a:lnTo>
                    <a:pt x="1207401" y="417830"/>
                  </a:lnTo>
                  <a:lnTo>
                    <a:pt x="1207401" y="379526"/>
                  </a:lnTo>
                  <a:lnTo>
                    <a:pt x="1168768" y="379526"/>
                  </a:lnTo>
                  <a:lnTo>
                    <a:pt x="1168768" y="417830"/>
                  </a:lnTo>
                  <a:lnTo>
                    <a:pt x="1168768" y="592429"/>
                  </a:lnTo>
                  <a:lnTo>
                    <a:pt x="1061440" y="592429"/>
                  </a:lnTo>
                  <a:lnTo>
                    <a:pt x="1061440" y="433273"/>
                  </a:lnTo>
                  <a:lnTo>
                    <a:pt x="1076617" y="417830"/>
                  </a:lnTo>
                  <a:lnTo>
                    <a:pt x="1168768" y="417830"/>
                  </a:lnTo>
                  <a:lnTo>
                    <a:pt x="1168768" y="379526"/>
                  </a:lnTo>
                  <a:lnTo>
                    <a:pt x="1061021" y="379526"/>
                  </a:lnTo>
                  <a:lnTo>
                    <a:pt x="1058189" y="382257"/>
                  </a:lnTo>
                  <a:lnTo>
                    <a:pt x="1022794" y="417322"/>
                  </a:lnTo>
                  <a:lnTo>
                    <a:pt x="1022794" y="592429"/>
                  </a:lnTo>
                  <a:lnTo>
                    <a:pt x="980503" y="592429"/>
                  </a:lnTo>
                  <a:lnTo>
                    <a:pt x="980503" y="631063"/>
                  </a:lnTo>
                  <a:lnTo>
                    <a:pt x="1237767" y="631063"/>
                  </a:lnTo>
                  <a:lnTo>
                    <a:pt x="1237767" y="592429"/>
                  </a:lnTo>
                  <a:close/>
                </a:path>
                <a:path w="3996690" h="634365">
                  <a:moveTo>
                    <a:pt x="1395768" y="24206"/>
                  </a:moveTo>
                  <a:lnTo>
                    <a:pt x="1357134" y="24206"/>
                  </a:lnTo>
                  <a:lnTo>
                    <a:pt x="1357134" y="130479"/>
                  </a:lnTo>
                  <a:lnTo>
                    <a:pt x="1255776" y="130479"/>
                  </a:lnTo>
                  <a:lnTo>
                    <a:pt x="1235887" y="114668"/>
                  </a:lnTo>
                  <a:lnTo>
                    <a:pt x="1235887" y="24206"/>
                  </a:lnTo>
                  <a:lnTo>
                    <a:pt x="1197241" y="24206"/>
                  </a:lnTo>
                  <a:lnTo>
                    <a:pt x="1197241" y="131940"/>
                  </a:lnTo>
                  <a:lnTo>
                    <a:pt x="1243939" y="169113"/>
                  </a:lnTo>
                  <a:lnTo>
                    <a:pt x="1357134" y="169113"/>
                  </a:lnTo>
                  <a:lnTo>
                    <a:pt x="1357134" y="221869"/>
                  </a:lnTo>
                  <a:lnTo>
                    <a:pt x="1341958" y="237058"/>
                  </a:lnTo>
                  <a:lnTo>
                    <a:pt x="1251064" y="237058"/>
                  </a:lnTo>
                  <a:lnTo>
                    <a:pt x="1228763" y="214744"/>
                  </a:lnTo>
                  <a:lnTo>
                    <a:pt x="1190129" y="230835"/>
                  </a:lnTo>
                  <a:lnTo>
                    <a:pt x="1235354" y="275704"/>
                  </a:lnTo>
                  <a:lnTo>
                    <a:pt x="1357655" y="275704"/>
                  </a:lnTo>
                  <a:lnTo>
                    <a:pt x="1395768" y="237921"/>
                  </a:lnTo>
                  <a:lnTo>
                    <a:pt x="1395768" y="237058"/>
                  </a:lnTo>
                  <a:lnTo>
                    <a:pt x="1395768" y="130479"/>
                  </a:lnTo>
                  <a:lnTo>
                    <a:pt x="1395768" y="24206"/>
                  </a:lnTo>
                  <a:close/>
                </a:path>
                <a:path w="3996690" h="634365">
                  <a:moveTo>
                    <a:pt x="1452105" y="416979"/>
                  </a:moveTo>
                  <a:lnTo>
                    <a:pt x="1413992" y="379183"/>
                  </a:lnTo>
                  <a:lnTo>
                    <a:pt x="1413471" y="379183"/>
                  </a:lnTo>
                  <a:lnTo>
                    <a:pt x="1413471" y="433031"/>
                  </a:lnTo>
                  <a:lnTo>
                    <a:pt x="1413471" y="576973"/>
                  </a:lnTo>
                  <a:lnTo>
                    <a:pt x="1398282" y="592429"/>
                  </a:lnTo>
                  <a:lnTo>
                    <a:pt x="1307401" y="592429"/>
                  </a:lnTo>
                  <a:lnTo>
                    <a:pt x="1292212" y="576973"/>
                  </a:lnTo>
                  <a:lnTo>
                    <a:pt x="1292212" y="433031"/>
                  </a:lnTo>
                  <a:lnTo>
                    <a:pt x="1307401" y="417830"/>
                  </a:lnTo>
                  <a:lnTo>
                    <a:pt x="1398282" y="417830"/>
                  </a:lnTo>
                  <a:lnTo>
                    <a:pt x="1413471" y="433031"/>
                  </a:lnTo>
                  <a:lnTo>
                    <a:pt x="1413471" y="379183"/>
                  </a:lnTo>
                  <a:lnTo>
                    <a:pt x="1291691" y="379183"/>
                  </a:lnTo>
                  <a:lnTo>
                    <a:pt x="1253578" y="416979"/>
                  </a:lnTo>
                  <a:lnTo>
                    <a:pt x="1253578" y="592950"/>
                  </a:lnTo>
                  <a:lnTo>
                    <a:pt x="1291691" y="630732"/>
                  </a:lnTo>
                  <a:lnTo>
                    <a:pt x="1413992" y="630732"/>
                  </a:lnTo>
                  <a:lnTo>
                    <a:pt x="1452105" y="592950"/>
                  </a:lnTo>
                  <a:lnTo>
                    <a:pt x="1452105" y="592429"/>
                  </a:lnTo>
                  <a:lnTo>
                    <a:pt x="1452105" y="417830"/>
                  </a:lnTo>
                  <a:lnTo>
                    <a:pt x="1452105" y="416979"/>
                  </a:lnTo>
                  <a:close/>
                </a:path>
                <a:path w="3996690" h="634365">
                  <a:moveTo>
                    <a:pt x="1616608" y="61582"/>
                  </a:moveTo>
                  <a:lnTo>
                    <a:pt x="1578381" y="23787"/>
                  </a:lnTo>
                  <a:lnTo>
                    <a:pt x="1577962" y="23787"/>
                  </a:lnTo>
                  <a:lnTo>
                    <a:pt x="1577962" y="77711"/>
                  </a:lnTo>
                  <a:lnTo>
                    <a:pt x="1577962" y="114985"/>
                  </a:lnTo>
                  <a:lnTo>
                    <a:pt x="1562785" y="130479"/>
                  </a:lnTo>
                  <a:lnTo>
                    <a:pt x="1456715" y="130479"/>
                  </a:lnTo>
                  <a:lnTo>
                    <a:pt x="1456715" y="77711"/>
                  </a:lnTo>
                  <a:lnTo>
                    <a:pt x="1471891" y="62420"/>
                  </a:lnTo>
                  <a:lnTo>
                    <a:pt x="1562785" y="62420"/>
                  </a:lnTo>
                  <a:lnTo>
                    <a:pt x="1577962" y="77711"/>
                  </a:lnTo>
                  <a:lnTo>
                    <a:pt x="1577962" y="23787"/>
                  </a:lnTo>
                  <a:lnTo>
                    <a:pt x="1456194" y="23787"/>
                  </a:lnTo>
                  <a:lnTo>
                    <a:pt x="1418082" y="61582"/>
                  </a:lnTo>
                  <a:lnTo>
                    <a:pt x="1418082" y="275374"/>
                  </a:lnTo>
                  <a:lnTo>
                    <a:pt x="1456715" y="275374"/>
                  </a:lnTo>
                  <a:lnTo>
                    <a:pt x="1456715" y="169113"/>
                  </a:lnTo>
                  <a:lnTo>
                    <a:pt x="1578495" y="169113"/>
                  </a:lnTo>
                  <a:lnTo>
                    <a:pt x="1616608" y="131000"/>
                  </a:lnTo>
                  <a:lnTo>
                    <a:pt x="1616608" y="130479"/>
                  </a:lnTo>
                  <a:lnTo>
                    <a:pt x="1616608" y="62420"/>
                  </a:lnTo>
                  <a:lnTo>
                    <a:pt x="1616608" y="61582"/>
                  </a:lnTo>
                  <a:close/>
                </a:path>
                <a:path w="3996690" h="634365">
                  <a:moveTo>
                    <a:pt x="1677644" y="379183"/>
                  </a:moveTo>
                  <a:lnTo>
                    <a:pt x="1638909" y="379183"/>
                  </a:lnTo>
                  <a:lnTo>
                    <a:pt x="1638909" y="485800"/>
                  </a:lnTo>
                  <a:lnTo>
                    <a:pt x="1517650" y="485800"/>
                  </a:lnTo>
                  <a:lnTo>
                    <a:pt x="1517650" y="379183"/>
                  </a:lnTo>
                  <a:lnTo>
                    <a:pt x="1479016" y="379183"/>
                  </a:lnTo>
                  <a:lnTo>
                    <a:pt x="1479016" y="630732"/>
                  </a:lnTo>
                  <a:lnTo>
                    <a:pt x="1517650" y="630732"/>
                  </a:lnTo>
                  <a:lnTo>
                    <a:pt x="1517650" y="524446"/>
                  </a:lnTo>
                  <a:lnTo>
                    <a:pt x="1638909" y="524446"/>
                  </a:lnTo>
                  <a:lnTo>
                    <a:pt x="1638909" y="630732"/>
                  </a:lnTo>
                  <a:lnTo>
                    <a:pt x="1677644" y="630732"/>
                  </a:lnTo>
                  <a:lnTo>
                    <a:pt x="1677644" y="524446"/>
                  </a:lnTo>
                  <a:lnTo>
                    <a:pt x="1677644" y="485800"/>
                  </a:lnTo>
                  <a:lnTo>
                    <a:pt x="1677644" y="379183"/>
                  </a:lnTo>
                  <a:close/>
                </a:path>
                <a:path w="3996690" h="634365">
                  <a:moveTo>
                    <a:pt x="1817535" y="550214"/>
                  </a:moveTo>
                  <a:lnTo>
                    <a:pt x="1764868" y="550214"/>
                  </a:lnTo>
                  <a:lnTo>
                    <a:pt x="1764868" y="626960"/>
                  </a:lnTo>
                  <a:lnTo>
                    <a:pt x="1781200" y="626960"/>
                  </a:lnTo>
                  <a:lnTo>
                    <a:pt x="1781200" y="563575"/>
                  </a:lnTo>
                  <a:lnTo>
                    <a:pt x="1817535" y="563575"/>
                  </a:lnTo>
                  <a:lnTo>
                    <a:pt x="1817535" y="550214"/>
                  </a:lnTo>
                  <a:close/>
                </a:path>
                <a:path w="3996690" h="634365">
                  <a:moveTo>
                    <a:pt x="1832089" y="24206"/>
                  </a:moveTo>
                  <a:lnTo>
                    <a:pt x="1666024" y="24206"/>
                  </a:lnTo>
                  <a:lnTo>
                    <a:pt x="1633562" y="60223"/>
                  </a:lnTo>
                  <a:lnTo>
                    <a:pt x="1633562" y="275704"/>
                  </a:lnTo>
                  <a:lnTo>
                    <a:pt x="1793976" y="275704"/>
                  </a:lnTo>
                  <a:lnTo>
                    <a:pt x="1832089" y="237921"/>
                  </a:lnTo>
                  <a:lnTo>
                    <a:pt x="1832089" y="237058"/>
                  </a:lnTo>
                  <a:lnTo>
                    <a:pt x="1832089" y="169113"/>
                  </a:lnTo>
                  <a:lnTo>
                    <a:pt x="1832089" y="168592"/>
                  </a:lnTo>
                  <a:lnTo>
                    <a:pt x="1793976" y="130479"/>
                  </a:lnTo>
                  <a:lnTo>
                    <a:pt x="1793455" y="130479"/>
                  </a:lnTo>
                  <a:lnTo>
                    <a:pt x="1793455" y="184543"/>
                  </a:lnTo>
                  <a:lnTo>
                    <a:pt x="1793455" y="221869"/>
                  </a:lnTo>
                  <a:lnTo>
                    <a:pt x="1778279" y="237058"/>
                  </a:lnTo>
                  <a:lnTo>
                    <a:pt x="1666862" y="237058"/>
                  </a:lnTo>
                  <a:lnTo>
                    <a:pt x="1666862" y="169113"/>
                  </a:lnTo>
                  <a:lnTo>
                    <a:pt x="1778279" y="169113"/>
                  </a:lnTo>
                  <a:lnTo>
                    <a:pt x="1793455" y="184543"/>
                  </a:lnTo>
                  <a:lnTo>
                    <a:pt x="1793455" y="130479"/>
                  </a:lnTo>
                  <a:lnTo>
                    <a:pt x="1666862" y="130479"/>
                  </a:lnTo>
                  <a:lnTo>
                    <a:pt x="1666862" y="78016"/>
                  </a:lnTo>
                  <a:lnTo>
                    <a:pt x="1682051" y="62839"/>
                  </a:lnTo>
                  <a:lnTo>
                    <a:pt x="1832089" y="62839"/>
                  </a:lnTo>
                  <a:lnTo>
                    <a:pt x="1832089" y="24206"/>
                  </a:lnTo>
                  <a:close/>
                </a:path>
                <a:path w="3996690" h="634365">
                  <a:moveTo>
                    <a:pt x="1972513" y="574141"/>
                  </a:moveTo>
                  <a:lnTo>
                    <a:pt x="1970455" y="564489"/>
                  </a:lnTo>
                  <a:lnTo>
                    <a:pt x="1969770" y="563575"/>
                  </a:lnTo>
                  <a:lnTo>
                    <a:pt x="1964740" y="556920"/>
                  </a:lnTo>
                  <a:lnTo>
                    <a:pt x="1956181" y="552094"/>
                  </a:lnTo>
                  <a:lnTo>
                    <a:pt x="1956181" y="567791"/>
                  </a:lnTo>
                  <a:lnTo>
                    <a:pt x="1956181" y="580491"/>
                  </a:lnTo>
                  <a:lnTo>
                    <a:pt x="1951355" y="584593"/>
                  </a:lnTo>
                  <a:lnTo>
                    <a:pt x="1928736" y="584593"/>
                  </a:lnTo>
                  <a:lnTo>
                    <a:pt x="1928736" y="563575"/>
                  </a:lnTo>
                  <a:lnTo>
                    <a:pt x="1951355" y="563575"/>
                  </a:lnTo>
                  <a:lnTo>
                    <a:pt x="1956181" y="567791"/>
                  </a:lnTo>
                  <a:lnTo>
                    <a:pt x="1956181" y="552094"/>
                  </a:lnTo>
                  <a:lnTo>
                    <a:pt x="1955990" y="551980"/>
                  </a:lnTo>
                  <a:lnTo>
                    <a:pt x="1944865" y="550214"/>
                  </a:lnTo>
                  <a:lnTo>
                    <a:pt x="1912404" y="550214"/>
                  </a:lnTo>
                  <a:lnTo>
                    <a:pt x="1912404" y="626960"/>
                  </a:lnTo>
                  <a:lnTo>
                    <a:pt x="1928736" y="626960"/>
                  </a:lnTo>
                  <a:lnTo>
                    <a:pt x="1928736" y="598068"/>
                  </a:lnTo>
                  <a:lnTo>
                    <a:pt x="1944865" y="598068"/>
                  </a:lnTo>
                  <a:lnTo>
                    <a:pt x="1956028" y="596303"/>
                  </a:lnTo>
                  <a:lnTo>
                    <a:pt x="1964778" y="591362"/>
                  </a:lnTo>
                  <a:lnTo>
                    <a:pt x="1969871" y="584593"/>
                  </a:lnTo>
                  <a:lnTo>
                    <a:pt x="1970468" y="583793"/>
                  </a:lnTo>
                  <a:lnTo>
                    <a:pt x="1972513" y="574141"/>
                  </a:lnTo>
                  <a:close/>
                </a:path>
                <a:path w="3996690" h="634365">
                  <a:moveTo>
                    <a:pt x="2047582" y="24206"/>
                  </a:moveTo>
                  <a:lnTo>
                    <a:pt x="2008949" y="24206"/>
                  </a:lnTo>
                  <a:lnTo>
                    <a:pt x="2008949" y="130479"/>
                  </a:lnTo>
                  <a:lnTo>
                    <a:pt x="1907590" y="130479"/>
                  </a:lnTo>
                  <a:lnTo>
                    <a:pt x="1887689" y="114668"/>
                  </a:lnTo>
                  <a:lnTo>
                    <a:pt x="1887689" y="24206"/>
                  </a:lnTo>
                  <a:lnTo>
                    <a:pt x="1849056" y="24206"/>
                  </a:lnTo>
                  <a:lnTo>
                    <a:pt x="1849056" y="131940"/>
                  </a:lnTo>
                  <a:lnTo>
                    <a:pt x="1895754" y="169113"/>
                  </a:lnTo>
                  <a:lnTo>
                    <a:pt x="2008949" y="169113"/>
                  </a:lnTo>
                  <a:lnTo>
                    <a:pt x="2008949" y="221869"/>
                  </a:lnTo>
                  <a:lnTo>
                    <a:pt x="1993760" y="237058"/>
                  </a:lnTo>
                  <a:lnTo>
                    <a:pt x="1902879" y="237058"/>
                  </a:lnTo>
                  <a:lnTo>
                    <a:pt x="1880577" y="214744"/>
                  </a:lnTo>
                  <a:lnTo>
                    <a:pt x="1841931" y="230835"/>
                  </a:lnTo>
                  <a:lnTo>
                    <a:pt x="1887270" y="275704"/>
                  </a:lnTo>
                  <a:lnTo>
                    <a:pt x="2009470" y="275704"/>
                  </a:lnTo>
                  <a:lnTo>
                    <a:pt x="2047582" y="237921"/>
                  </a:lnTo>
                  <a:lnTo>
                    <a:pt x="2047582" y="237058"/>
                  </a:lnTo>
                  <a:lnTo>
                    <a:pt x="2047582" y="130479"/>
                  </a:lnTo>
                  <a:lnTo>
                    <a:pt x="2047582" y="24206"/>
                  </a:lnTo>
                  <a:close/>
                </a:path>
                <a:path w="3996690" h="634365">
                  <a:moveTo>
                    <a:pt x="2126221" y="550214"/>
                  </a:moveTo>
                  <a:lnTo>
                    <a:pt x="2109254" y="550214"/>
                  </a:lnTo>
                  <a:lnTo>
                    <a:pt x="2093341" y="587184"/>
                  </a:lnTo>
                  <a:lnTo>
                    <a:pt x="2075853" y="550214"/>
                  </a:lnTo>
                  <a:lnTo>
                    <a:pt x="2058784" y="550214"/>
                  </a:lnTo>
                  <a:lnTo>
                    <a:pt x="2085594" y="603465"/>
                  </a:lnTo>
                  <a:lnTo>
                    <a:pt x="2083181" y="608736"/>
                  </a:lnTo>
                  <a:lnTo>
                    <a:pt x="2081618" y="611860"/>
                  </a:lnTo>
                  <a:lnTo>
                    <a:pt x="2078888" y="613587"/>
                  </a:lnTo>
                  <a:lnTo>
                    <a:pt x="2067902" y="613587"/>
                  </a:lnTo>
                  <a:lnTo>
                    <a:pt x="2067902" y="626960"/>
                  </a:lnTo>
                  <a:lnTo>
                    <a:pt x="2087587" y="626960"/>
                  </a:lnTo>
                  <a:lnTo>
                    <a:pt x="2093341" y="620915"/>
                  </a:lnTo>
                  <a:lnTo>
                    <a:pt x="2096592" y="614019"/>
                  </a:lnTo>
                  <a:lnTo>
                    <a:pt x="2109051" y="587184"/>
                  </a:lnTo>
                  <a:lnTo>
                    <a:pt x="2126221" y="550214"/>
                  </a:lnTo>
                  <a:close/>
                </a:path>
                <a:path w="3996690" h="634365">
                  <a:moveTo>
                    <a:pt x="2268309" y="275704"/>
                  </a:moveTo>
                  <a:lnTo>
                    <a:pt x="2201214" y="98018"/>
                  </a:lnTo>
                  <a:lnTo>
                    <a:pt x="2173338" y="24206"/>
                  </a:lnTo>
                  <a:lnTo>
                    <a:pt x="2146541" y="24206"/>
                  </a:lnTo>
                  <a:lnTo>
                    <a:pt x="2051456" y="275704"/>
                  </a:lnTo>
                  <a:lnTo>
                    <a:pt x="2092401" y="275704"/>
                  </a:lnTo>
                  <a:lnTo>
                    <a:pt x="2159939" y="98018"/>
                  </a:lnTo>
                  <a:lnTo>
                    <a:pt x="2227478" y="275704"/>
                  </a:lnTo>
                  <a:lnTo>
                    <a:pt x="2268309" y="275704"/>
                  </a:lnTo>
                  <a:close/>
                </a:path>
                <a:path w="3996690" h="634365">
                  <a:moveTo>
                    <a:pt x="2279307" y="550214"/>
                  </a:moveTo>
                  <a:lnTo>
                    <a:pt x="2218258" y="550214"/>
                  </a:lnTo>
                  <a:lnTo>
                    <a:pt x="2218258" y="626960"/>
                  </a:lnTo>
                  <a:lnTo>
                    <a:pt x="2234590" y="626960"/>
                  </a:lnTo>
                  <a:lnTo>
                    <a:pt x="2234590" y="563575"/>
                  </a:lnTo>
                  <a:lnTo>
                    <a:pt x="2262975" y="563575"/>
                  </a:lnTo>
                  <a:lnTo>
                    <a:pt x="2262975" y="626960"/>
                  </a:lnTo>
                  <a:lnTo>
                    <a:pt x="2279307" y="626960"/>
                  </a:lnTo>
                  <a:lnTo>
                    <a:pt x="2279307" y="563575"/>
                  </a:lnTo>
                  <a:lnTo>
                    <a:pt x="2279307" y="550214"/>
                  </a:lnTo>
                  <a:close/>
                </a:path>
                <a:path w="3996690" h="634365">
                  <a:moveTo>
                    <a:pt x="2441714" y="550214"/>
                  </a:moveTo>
                  <a:lnTo>
                    <a:pt x="2380665" y="550214"/>
                  </a:lnTo>
                  <a:lnTo>
                    <a:pt x="2380665" y="626960"/>
                  </a:lnTo>
                  <a:lnTo>
                    <a:pt x="2397099" y="626960"/>
                  </a:lnTo>
                  <a:lnTo>
                    <a:pt x="2397099" y="563575"/>
                  </a:lnTo>
                  <a:lnTo>
                    <a:pt x="2425369" y="563575"/>
                  </a:lnTo>
                  <a:lnTo>
                    <a:pt x="2425369" y="626960"/>
                  </a:lnTo>
                  <a:lnTo>
                    <a:pt x="2441714" y="626960"/>
                  </a:lnTo>
                  <a:lnTo>
                    <a:pt x="2441714" y="563575"/>
                  </a:lnTo>
                  <a:lnTo>
                    <a:pt x="2441714" y="550214"/>
                  </a:lnTo>
                  <a:close/>
                </a:path>
                <a:path w="3996690" h="634365">
                  <a:moveTo>
                    <a:pt x="2479725" y="23787"/>
                  </a:moveTo>
                  <a:lnTo>
                    <a:pt x="2281085" y="23787"/>
                  </a:lnTo>
                  <a:lnTo>
                    <a:pt x="2281085" y="275374"/>
                  </a:lnTo>
                  <a:lnTo>
                    <a:pt x="2479725" y="275374"/>
                  </a:lnTo>
                  <a:lnTo>
                    <a:pt x="2479725" y="237058"/>
                  </a:lnTo>
                  <a:lnTo>
                    <a:pt x="2319718" y="237058"/>
                  </a:lnTo>
                  <a:lnTo>
                    <a:pt x="2319832" y="169113"/>
                  </a:lnTo>
                  <a:lnTo>
                    <a:pt x="2479725" y="169113"/>
                  </a:lnTo>
                  <a:lnTo>
                    <a:pt x="2479725" y="130479"/>
                  </a:lnTo>
                  <a:lnTo>
                    <a:pt x="2359761" y="130441"/>
                  </a:lnTo>
                  <a:lnTo>
                    <a:pt x="2319718" y="130479"/>
                  </a:lnTo>
                  <a:lnTo>
                    <a:pt x="2319718" y="62420"/>
                  </a:lnTo>
                  <a:lnTo>
                    <a:pt x="2479725" y="62420"/>
                  </a:lnTo>
                  <a:lnTo>
                    <a:pt x="2479725" y="23787"/>
                  </a:lnTo>
                  <a:close/>
                </a:path>
                <a:path w="3996690" h="634365">
                  <a:moveTo>
                    <a:pt x="2607780" y="626960"/>
                  </a:moveTo>
                  <a:lnTo>
                    <a:pt x="2602369" y="613371"/>
                  </a:lnTo>
                  <a:lnTo>
                    <a:pt x="2597340" y="600760"/>
                  </a:lnTo>
                  <a:lnTo>
                    <a:pt x="2586228" y="572858"/>
                  </a:lnTo>
                  <a:lnTo>
                    <a:pt x="2581491" y="560984"/>
                  </a:lnTo>
                  <a:lnTo>
                    <a:pt x="2581491" y="600760"/>
                  </a:lnTo>
                  <a:lnTo>
                    <a:pt x="2560663" y="600760"/>
                  </a:lnTo>
                  <a:lnTo>
                    <a:pt x="2571229" y="572858"/>
                  </a:lnTo>
                  <a:lnTo>
                    <a:pt x="2581491" y="600760"/>
                  </a:lnTo>
                  <a:lnTo>
                    <a:pt x="2581491" y="560984"/>
                  </a:lnTo>
                  <a:lnTo>
                    <a:pt x="2577198" y="550214"/>
                  </a:lnTo>
                  <a:lnTo>
                    <a:pt x="2564434" y="550214"/>
                  </a:lnTo>
                  <a:lnTo>
                    <a:pt x="2533954" y="626960"/>
                  </a:lnTo>
                  <a:lnTo>
                    <a:pt x="2551023" y="626960"/>
                  </a:lnTo>
                  <a:lnTo>
                    <a:pt x="2556052" y="613371"/>
                  </a:lnTo>
                  <a:lnTo>
                    <a:pt x="2585783" y="613371"/>
                  </a:lnTo>
                  <a:lnTo>
                    <a:pt x="2590812" y="626960"/>
                  </a:lnTo>
                  <a:lnTo>
                    <a:pt x="2607780" y="626960"/>
                  </a:lnTo>
                  <a:close/>
                </a:path>
                <a:path w="3996690" h="634365">
                  <a:moveTo>
                    <a:pt x="2700236" y="23787"/>
                  </a:moveTo>
                  <a:lnTo>
                    <a:pt x="2661602" y="23787"/>
                  </a:lnTo>
                  <a:lnTo>
                    <a:pt x="2661602" y="130479"/>
                  </a:lnTo>
                  <a:lnTo>
                    <a:pt x="2540343" y="130479"/>
                  </a:lnTo>
                  <a:lnTo>
                    <a:pt x="2540343" y="23787"/>
                  </a:lnTo>
                  <a:lnTo>
                    <a:pt x="2501709" y="23787"/>
                  </a:lnTo>
                  <a:lnTo>
                    <a:pt x="2501709" y="275374"/>
                  </a:lnTo>
                  <a:lnTo>
                    <a:pt x="2540343" y="275374"/>
                  </a:lnTo>
                  <a:lnTo>
                    <a:pt x="2540343" y="169113"/>
                  </a:lnTo>
                  <a:lnTo>
                    <a:pt x="2661602" y="169113"/>
                  </a:lnTo>
                  <a:lnTo>
                    <a:pt x="2661602" y="275374"/>
                  </a:lnTo>
                  <a:lnTo>
                    <a:pt x="2700236" y="275374"/>
                  </a:lnTo>
                  <a:lnTo>
                    <a:pt x="2700236" y="169113"/>
                  </a:lnTo>
                  <a:lnTo>
                    <a:pt x="2700236" y="130479"/>
                  </a:lnTo>
                  <a:lnTo>
                    <a:pt x="2700236" y="23787"/>
                  </a:lnTo>
                  <a:close/>
                </a:path>
                <a:path w="3996690" h="634365">
                  <a:moveTo>
                    <a:pt x="2849651" y="626960"/>
                  </a:moveTo>
                  <a:lnTo>
                    <a:pt x="2827197" y="592035"/>
                  </a:lnTo>
                  <a:lnTo>
                    <a:pt x="2821787" y="583628"/>
                  </a:lnTo>
                  <a:lnTo>
                    <a:pt x="2819920" y="580720"/>
                  </a:lnTo>
                  <a:lnTo>
                    <a:pt x="2847670" y="550214"/>
                  </a:lnTo>
                  <a:lnTo>
                    <a:pt x="2827769" y="550214"/>
                  </a:lnTo>
                  <a:lnTo>
                    <a:pt x="2798241" y="583628"/>
                  </a:lnTo>
                  <a:lnTo>
                    <a:pt x="2798241" y="550214"/>
                  </a:lnTo>
                  <a:lnTo>
                    <a:pt x="2781909" y="550214"/>
                  </a:lnTo>
                  <a:lnTo>
                    <a:pt x="2781909" y="626960"/>
                  </a:lnTo>
                  <a:lnTo>
                    <a:pt x="2798241" y="626960"/>
                  </a:lnTo>
                  <a:lnTo>
                    <a:pt x="2798241" y="603885"/>
                  </a:lnTo>
                  <a:lnTo>
                    <a:pt x="2809024" y="592035"/>
                  </a:lnTo>
                  <a:lnTo>
                    <a:pt x="2830601" y="626960"/>
                  </a:lnTo>
                  <a:lnTo>
                    <a:pt x="2849651" y="626960"/>
                  </a:lnTo>
                  <a:close/>
                </a:path>
                <a:path w="3996690" h="634365">
                  <a:moveTo>
                    <a:pt x="2915729" y="23787"/>
                  </a:moveTo>
                  <a:lnTo>
                    <a:pt x="2717203" y="23787"/>
                  </a:lnTo>
                  <a:lnTo>
                    <a:pt x="2717203" y="62420"/>
                  </a:lnTo>
                  <a:lnTo>
                    <a:pt x="2797200" y="62420"/>
                  </a:lnTo>
                  <a:lnTo>
                    <a:pt x="2797086" y="275374"/>
                  </a:lnTo>
                  <a:lnTo>
                    <a:pt x="2835833" y="275374"/>
                  </a:lnTo>
                  <a:lnTo>
                    <a:pt x="2835833" y="62420"/>
                  </a:lnTo>
                  <a:lnTo>
                    <a:pt x="2915729" y="62420"/>
                  </a:lnTo>
                  <a:lnTo>
                    <a:pt x="2915729" y="23787"/>
                  </a:lnTo>
                  <a:close/>
                </a:path>
                <a:path w="3996690" h="634365">
                  <a:moveTo>
                    <a:pt x="3000959" y="583196"/>
                  </a:moveTo>
                  <a:lnTo>
                    <a:pt x="2984627" y="551700"/>
                  </a:lnTo>
                  <a:lnTo>
                    <a:pt x="2984627" y="574586"/>
                  </a:lnTo>
                  <a:lnTo>
                    <a:pt x="2984627" y="602805"/>
                  </a:lnTo>
                  <a:lnTo>
                    <a:pt x="2983890" y="606577"/>
                  </a:lnTo>
                  <a:lnTo>
                    <a:pt x="2980537" y="610146"/>
                  </a:lnTo>
                  <a:lnTo>
                    <a:pt x="2977921" y="612825"/>
                  </a:lnTo>
                  <a:lnTo>
                    <a:pt x="2974263" y="614235"/>
                  </a:lnTo>
                  <a:lnTo>
                    <a:pt x="2965881" y="614235"/>
                  </a:lnTo>
                  <a:lnTo>
                    <a:pt x="2962325" y="612724"/>
                  </a:lnTo>
                  <a:lnTo>
                    <a:pt x="2954998" y="606031"/>
                  </a:lnTo>
                  <a:lnTo>
                    <a:pt x="2955518" y="596887"/>
                  </a:lnTo>
                  <a:lnTo>
                    <a:pt x="2955620" y="574586"/>
                  </a:lnTo>
                  <a:lnTo>
                    <a:pt x="2955721" y="570801"/>
                  </a:lnTo>
                  <a:lnTo>
                    <a:pt x="2959493" y="567029"/>
                  </a:lnTo>
                  <a:lnTo>
                    <a:pt x="2962110" y="564337"/>
                  </a:lnTo>
                  <a:lnTo>
                    <a:pt x="2965881" y="562940"/>
                  </a:lnTo>
                  <a:lnTo>
                    <a:pt x="2974263" y="562940"/>
                  </a:lnTo>
                  <a:lnTo>
                    <a:pt x="2977921" y="564337"/>
                  </a:lnTo>
                  <a:lnTo>
                    <a:pt x="2983788" y="570357"/>
                  </a:lnTo>
                  <a:lnTo>
                    <a:pt x="2984627" y="574586"/>
                  </a:lnTo>
                  <a:lnTo>
                    <a:pt x="2984627" y="551700"/>
                  </a:lnTo>
                  <a:lnTo>
                    <a:pt x="2978975" y="549567"/>
                  </a:lnTo>
                  <a:lnTo>
                    <a:pt x="2960967" y="549567"/>
                  </a:lnTo>
                  <a:lnTo>
                    <a:pt x="2939262" y="583196"/>
                  </a:lnTo>
                  <a:lnTo>
                    <a:pt x="2939237" y="596887"/>
                  </a:lnTo>
                  <a:lnTo>
                    <a:pt x="2939961" y="604507"/>
                  </a:lnTo>
                  <a:lnTo>
                    <a:pt x="2942361" y="612267"/>
                  </a:lnTo>
                  <a:lnTo>
                    <a:pt x="2947352" y="619188"/>
                  </a:lnTo>
                  <a:lnTo>
                    <a:pt x="2953207" y="624700"/>
                  </a:lnTo>
                  <a:lnTo>
                    <a:pt x="2960967" y="627621"/>
                  </a:lnTo>
                  <a:lnTo>
                    <a:pt x="2979077" y="627621"/>
                  </a:lnTo>
                  <a:lnTo>
                    <a:pt x="3000908" y="596887"/>
                  </a:lnTo>
                  <a:lnTo>
                    <a:pt x="3000959" y="583196"/>
                  </a:lnTo>
                  <a:close/>
                </a:path>
                <a:path w="3996690" h="634365">
                  <a:moveTo>
                    <a:pt x="3134144" y="23787"/>
                  </a:moveTo>
                  <a:lnTo>
                    <a:pt x="3095510" y="23787"/>
                  </a:lnTo>
                  <a:lnTo>
                    <a:pt x="3095510" y="130479"/>
                  </a:lnTo>
                  <a:lnTo>
                    <a:pt x="2974263" y="130479"/>
                  </a:lnTo>
                  <a:lnTo>
                    <a:pt x="2974263" y="23787"/>
                  </a:lnTo>
                  <a:lnTo>
                    <a:pt x="2935617" y="23787"/>
                  </a:lnTo>
                  <a:lnTo>
                    <a:pt x="2935617" y="275374"/>
                  </a:lnTo>
                  <a:lnTo>
                    <a:pt x="2974263" y="275374"/>
                  </a:lnTo>
                  <a:lnTo>
                    <a:pt x="2974263" y="169113"/>
                  </a:lnTo>
                  <a:lnTo>
                    <a:pt x="3095510" y="169113"/>
                  </a:lnTo>
                  <a:lnTo>
                    <a:pt x="3095510" y="275374"/>
                  </a:lnTo>
                  <a:lnTo>
                    <a:pt x="3134144" y="275374"/>
                  </a:lnTo>
                  <a:lnTo>
                    <a:pt x="3134144" y="169113"/>
                  </a:lnTo>
                  <a:lnTo>
                    <a:pt x="3134144" y="130479"/>
                  </a:lnTo>
                  <a:lnTo>
                    <a:pt x="3134144" y="23787"/>
                  </a:lnTo>
                  <a:close/>
                </a:path>
                <a:path w="3996690" h="634365">
                  <a:moveTo>
                    <a:pt x="3175406" y="550214"/>
                  </a:moveTo>
                  <a:lnTo>
                    <a:pt x="3159277" y="550214"/>
                  </a:lnTo>
                  <a:lnTo>
                    <a:pt x="3137497" y="591718"/>
                  </a:lnTo>
                  <a:lnTo>
                    <a:pt x="3132493" y="582231"/>
                  </a:lnTo>
                  <a:lnTo>
                    <a:pt x="3115614" y="550214"/>
                  </a:lnTo>
                  <a:lnTo>
                    <a:pt x="3099600" y="550214"/>
                  </a:lnTo>
                  <a:lnTo>
                    <a:pt x="3099600" y="626960"/>
                  </a:lnTo>
                  <a:lnTo>
                    <a:pt x="3115932" y="626960"/>
                  </a:lnTo>
                  <a:lnTo>
                    <a:pt x="3115932" y="582231"/>
                  </a:lnTo>
                  <a:lnTo>
                    <a:pt x="3132061" y="611327"/>
                  </a:lnTo>
                  <a:lnTo>
                    <a:pt x="3143046" y="611327"/>
                  </a:lnTo>
                  <a:lnTo>
                    <a:pt x="3153841" y="591718"/>
                  </a:lnTo>
                  <a:lnTo>
                    <a:pt x="3159074" y="582231"/>
                  </a:lnTo>
                  <a:lnTo>
                    <a:pt x="3159074" y="626960"/>
                  </a:lnTo>
                  <a:lnTo>
                    <a:pt x="3175406" y="626960"/>
                  </a:lnTo>
                  <a:lnTo>
                    <a:pt x="3175406" y="582231"/>
                  </a:lnTo>
                  <a:lnTo>
                    <a:pt x="3175406" y="550214"/>
                  </a:lnTo>
                  <a:close/>
                </a:path>
                <a:path w="3996690" h="634365">
                  <a:moveTo>
                    <a:pt x="3337814" y="550214"/>
                  </a:moveTo>
                  <a:lnTo>
                    <a:pt x="3276765" y="550214"/>
                  </a:lnTo>
                  <a:lnTo>
                    <a:pt x="3276765" y="626960"/>
                  </a:lnTo>
                  <a:lnTo>
                    <a:pt x="3293097" y="626960"/>
                  </a:lnTo>
                  <a:lnTo>
                    <a:pt x="3293097" y="563575"/>
                  </a:lnTo>
                  <a:lnTo>
                    <a:pt x="3321469" y="563575"/>
                  </a:lnTo>
                  <a:lnTo>
                    <a:pt x="3321469" y="626960"/>
                  </a:lnTo>
                  <a:lnTo>
                    <a:pt x="3337814" y="626960"/>
                  </a:lnTo>
                  <a:lnTo>
                    <a:pt x="3337814" y="563575"/>
                  </a:lnTo>
                  <a:lnTo>
                    <a:pt x="3337814" y="550214"/>
                  </a:lnTo>
                  <a:close/>
                </a:path>
                <a:path w="3996690" h="634365">
                  <a:moveTo>
                    <a:pt x="3352368" y="61582"/>
                  </a:moveTo>
                  <a:lnTo>
                    <a:pt x="3314141" y="23787"/>
                  </a:lnTo>
                  <a:lnTo>
                    <a:pt x="3313620" y="23787"/>
                  </a:lnTo>
                  <a:lnTo>
                    <a:pt x="3313620" y="77711"/>
                  </a:lnTo>
                  <a:lnTo>
                    <a:pt x="3313620" y="221615"/>
                  </a:lnTo>
                  <a:lnTo>
                    <a:pt x="3298444" y="237058"/>
                  </a:lnTo>
                  <a:lnTo>
                    <a:pt x="3207550" y="237058"/>
                  </a:lnTo>
                  <a:lnTo>
                    <a:pt x="3192373" y="221615"/>
                  </a:lnTo>
                  <a:lnTo>
                    <a:pt x="3192373" y="77711"/>
                  </a:lnTo>
                  <a:lnTo>
                    <a:pt x="3207550" y="62420"/>
                  </a:lnTo>
                  <a:lnTo>
                    <a:pt x="3298444" y="62420"/>
                  </a:lnTo>
                  <a:lnTo>
                    <a:pt x="3313620" y="77711"/>
                  </a:lnTo>
                  <a:lnTo>
                    <a:pt x="3313620" y="23787"/>
                  </a:lnTo>
                  <a:lnTo>
                    <a:pt x="3191954" y="23787"/>
                  </a:lnTo>
                  <a:lnTo>
                    <a:pt x="3153727" y="61582"/>
                  </a:lnTo>
                  <a:lnTo>
                    <a:pt x="3153727" y="237591"/>
                  </a:lnTo>
                  <a:lnTo>
                    <a:pt x="3191954" y="275374"/>
                  </a:lnTo>
                  <a:lnTo>
                    <a:pt x="3314141" y="275374"/>
                  </a:lnTo>
                  <a:lnTo>
                    <a:pt x="3352368" y="237591"/>
                  </a:lnTo>
                  <a:lnTo>
                    <a:pt x="3352368" y="237058"/>
                  </a:lnTo>
                  <a:lnTo>
                    <a:pt x="3352368" y="62420"/>
                  </a:lnTo>
                  <a:lnTo>
                    <a:pt x="3352368" y="61582"/>
                  </a:lnTo>
                  <a:close/>
                </a:path>
                <a:path w="3996690" h="634365">
                  <a:moveTo>
                    <a:pt x="3503879" y="626960"/>
                  </a:moveTo>
                  <a:lnTo>
                    <a:pt x="3498456" y="613371"/>
                  </a:lnTo>
                  <a:lnTo>
                    <a:pt x="3493439" y="600760"/>
                  </a:lnTo>
                  <a:lnTo>
                    <a:pt x="3482327" y="572858"/>
                  </a:lnTo>
                  <a:lnTo>
                    <a:pt x="3477590" y="560984"/>
                  </a:lnTo>
                  <a:lnTo>
                    <a:pt x="3477590" y="600760"/>
                  </a:lnTo>
                  <a:lnTo>
                    <a:pt x="3456762" y="600760"/>
                  </a:lnTo>
                  <a:lnTo>
                    <a:pt x="3467328" y="572858"/>
                  </a:lnTo>
                  <a:lnTo>
                    <a:pt x="3477590" y="600760"/>
                  </a:lnTo>
                  <a:lnTo>
                    <a:pt x="3477590" y="560984"/>
                  </a:lnTo>
                  <a:lnTo>
                    <a:pt x="3473297" y="550214"/>
                  </a:lnTo>
                  <a:lnTo>
                    <a:pt x="3460521" y="550214"/>
                  </a:lnTo>
                  <a:lnTo>
                    <a:pt x="3430054" y="626960"/>
                  </a:lnTo>
                  <a:lnTo>
                    <a:pt x="3447123" y="626960"/>
                  </a:lnTo>
                  <a:lnTo>
                    <a:pt x="3452152" y="613371"/>
                  </a:lnTo>
                  <a:lnTo>
                    <a:pt x="3481882" y="613371"/>
                  </a:lnTo>
                  <a:lnTo>
                    <a:pt x="3486810" y="626960"/>
                  </a:lnTo>
                  <a:lnTo>
                    <a:pt x="3503879" y="626960"/>
                  </a:lnTo>
                  <a:close/>
                </a:path>
                <a:path w="3996690" h="634365">
                  <a:moveTo>
                    <a:pt x="3578326" y="69748"/>
                  </a:moveTo>
                  <a:lnTo>
                    <a:pt x="3570998" y="62420"/>
                  </a:lnTo>
                  <a:lnTo>
                    <a:pt x="3532352" y="23787"/>
                  </a:lnTo>
                  <a:lnTo>
                    <a:pt x="3410051" y="23787"/>
                  </a:lnTo>
                  <a:lnTo>
                    <a:pt x="3371939" y="61582"/>
                  </a:lnTo>
                  <a:lnTo>
                    <a:pt x="3371939" y="237591"/>
                  </a:lnTo>
                  <a:lnTo>
                    <a:pt x="3410051" y="275374"/>
                  </a:lnTo>
                  <a:lnTo>
                    <a:pt x="3532352" y="275374"/>
                  </a:lnTo>
                  <a:lnTo>
                    <a:pt x="3570948" y="237058"/>
                  </a:lnTo>
                  <a:lnTo>
                    <a:pt x="3578225" y="229844"/>
                  </a:lnTo>
                  <a:lnTo>
                    <a:pt x="3551199" y="202133"/>
                  </a:lnTo>
                  <a:lnTo>
                    <a:pt x="3516655" y="237058"/>
                  </a:lnTo>
                  <a:lnTo>
                    <a:pt x="3425761" y="237058"/>
                  </a:lnTo>
                  <a:lnTo>
                    <a:pt x="3410585" y="221615"/>
                  </a:lnTo>
                  <a:lnTo>
                    <a:pt x="3410585" y="77711"/>
                  </a:lnTo>
                  <a:lnTo>
                    <a:pt x="3425761" y="62420"/>
                  </a:lnTo>
                  <a:lnTo>
                    <a:pt x="3516655" y="62420"/>
                  </a:lnTo>
                  <a:lnTo>
                    <a:pt x="3551097" y="96977"/>
                  </a:lnTo>
                  <a:lnTo>
                    <a:pt x="3578326" y="69748"/>
                  </a:lnTo>
                  <a:close/>
                </a:path>
                <a:path w="3996690" h="634365">
                  <a:moveTo>
                    <a:pt x="3657168" y="550214"/>
                  </a:moveTo>
                  <a:lnTo>
                    <a:pt x="3640836" y="550214"/>
                  </a:lnTo>
                  <a:lnTo>
                    <a:pt x="3640836" y="581571"/>
                  </a:lnTo>
                  <a:lnTo>
                    <a:pt x="3612464" y="581571"/>
                  </a:lnTo>
                  <a:lnTo>
                    <a:pt x="3612464" y="550214"/>
                  </a:lnTo>
                  <a:lnTo>
                    <a:pt x="3596119" y="550214"/>
                  </a:lnTo>
                  <a:lnTo>
                    <a:pt x="3596119" y="626960"/>
                  </a:lnTo>
                  <a:lnTo>
                    <a:pt x="3612464" y="626960"/>
                  </a:lnTo>
                  <a:lnTo>
                    <a:pt x="3612464" y="594829"/>
                  </a:lnTo>
                  <a:lnTo>
                    <a:pt x="3640836" y="594829"/>
                  </a:lnTo>
                  <a:lnTo>
                    <a:pt x="3640836" y="626960"/>
                  </a:lnTo>
                  <a:lnTo>
                    <a:pt x="3657168" y="626960"/>
                  </a:lnTo>
                  <a:lnTo>
                    <a:pt x="3657168" y="594829"/>
                  </a:lnTo>
                  <a:lnTo>
                    <a:pt x="3657168" y="581571"/>
                  </a:lnTo>
                  <a:lnTo>
                    <a:pt x="3657168" y="550214"/>
                  </a:lnTo>
                  <a:close/>
                </a:path>
                <a:path w="3996690" h="634365">
                  <a:moveTo>
                    <a:pt x="3781044" y="23787"/>
                  </a:moveTo>
                  <a:lnTo>
                    <a:pt x="3582517" y="23787"/>
                  </a:lnTo>
                  <a:lnTo>
                    <a:pt x="3582517" y="62420"/>
                  </a:lnTo>
                  <a:lnTo>
                    <a:pt x="3662400" y="62420"/>
                  </a:lnTo>
                  <a:lnTo>
                    <a:pt x="3662400" y="275374"/>
                  </a:lnTo>
                  <a:lnTo>
                    <a:pt x="3701046" y="275374"/>
                  </a:lnTo>
                  <a:lnTo>
                    <a:pt x="3701161" y="168910"/>
                  </a:lnTo>
                  <a:lnTo>
                    <a:pt x="3701173" y="115658"/>
                  </a:lnTo>
                  <a:lnTo>
                    <a:pt x="3701046" y="62420"/>
                  </a:lnTo>
                  <a:lnTo>
                    <a:pt x="3781044" y="62420"/>
                  </a:lnTo>
                  <a:lnTo>
                    <a:pt x="3781044" y="23787"/>
                  </a:lnTo>
                  <a:close/>
                </a:path>
                <a:path w="3996690" h="634365">
                  <a:moveTo>
                    <a:pt x="3821976" y="550214"/>
                  </a:moveTo>
                  <a:lnTo>
                    <a:pt x="3807422" y="550214"/>
                  </a:lnTo>
                  <a:lnTo>
                    <a:pt x="3774859" y="599351"/>
                  </a:lnTo>
                  <a:lnTo>
                    <a:pt x="3774859" y="550214"/>
                  </a:lnTo>
                  <a:lnTo>
                    <a:pt x="3758527" y="550214"/>
                  </a:lnTo>
                  <a:lnTo>
                    <a:pt x="3758527" y="626960"/>
                  </a:lnTo>
                  <a:lnTo>
                    <a:pt x="3773081" y="626960"/>
                  </a:lnTo>
                  <a:lnTo>
                    <a:pt x="3791331" y="599351"/>
                  </a:lnTo>
                  <a:lnTo>
                    <a:pt x="3805644" y="577697"/>
                  </a:lnTo>
                  <a:lnTo>
                    <a:pt x="3805644" y="626960"/>
                  </a:lnTo>
                  <a:lnTo>
                    <a:pt x="3821976" y="626960"/>
                  </a:lnTo>
                  <a:lnTo>
                    <a:pt x="3821976" y="577697"/>
                  </a:lnTo>
                  <a:lnTo>
                    <a:pt x="3821976" y="550214"/>
                  </a:lnTo>
                  <a:close/>
                </a:path>
                <a:path w="3996690" h="634365">
                  <a:moveTo>
                    <a:pt x="3974439" y="530174"/>
                  </a:moveTo>
                  <a:lnTo>
                    <a:pt x="3963962" y="530174"/>
                  </a:lnTo>
                  <a:lnTo>
                    <a:pt x="3963238" y="534047"/>
                  </a:lnTo>
                  <a:lnTo>
                    <a:pt x="3960723" y="536308"/>
                  </a:lnTo>
                  <a:lnTo>
                    <a:pt x="3950144" y="536308"/>
                  </a:lnTo>
                  <a:lnTo>
                    <a:pt x="3947426" y="534047"/>
                  </a:lnTo>
                  <a:lnTo>
                    <a:pt x="3946588" y="530174"/>
                  </a:lnTo>
                  <a:lnTo>
                    <a:pt x="3936225" y="530174"/>
                  </a:lnTo>
                  <a:lnTo>
                    <a:pt x="3937266" y="540296"/>
                  </a:lnTo>
                  <a:lnTo>
                    <a:pt x="3943654" y="546125"/>
                  </a:lnTo>
                  <a:lnTo>
                    <a:pt x="3966895" y="546125"/>
                  </a:lnTo>
                  <a:lnTo>
                    <a:pt x="3973284" y="540296"/>
                  </a:lnTo>
                  <a:lnTo>
                    <a:pt x="3973741" y="536308"/>
                  </a:lnTo>
                  <a:lnTo>
                    <a:pt x="3974439" y="530174"/>
                  </a:lnTo>
                  <a:close/>
                </a:path>
                <a:path w="3996690" h="634365">
                  <a:moveTo>
                    <a:pt x="3986898" y="550214"/>
                  </a:moveTo>
                  <a:lnTo>
                    <a:pt x="3972344" y="550214"/>
                  </a:lnTo>
                  <a:lnTo>
                    <a:pt x="3939781" y="599351"/>
                  </a:lnTo>
                  <a:lnTo>
                    <a:pt x="3939781" y="550214"/>
                  </a:lnTo>
                  <a:lnTo>
                    <a:pt x="3923449" y="550214"/>
                  </a:lnTo>
                  <a:lnTo>
                    <a:pt x="3923449" y="626960"/>
                  </a:lnTo>
                  <a:lnTo>
                    <a:pt x="3938003" y="626960"/>
                  </a:lnTo>
                  <a:lnTo>
                    <a:pt x="3956253" y="599351"/>
                  </a:lnTo>
                  <a:lnTo>
                    <a:pt x="3970566" y="577697"/>
                  </a:lnTo>
                  <a:lnTo>
                    <a:pt x="3970566" y="626960"/>
                  </a:lnTo>
                  <a:lnTo>
                    <a:pt x="3986898" y="626960"/>
                  </a:lnTo>
                  <a:lnTo>
                    <a:pt x="3986898" y="577697"/>
                  </a:lnTo>
                  <a:lnTo>
                    <a:pt x="3986898" y="550214"/>
                  </a:lnTo>
                  <a:close/>
                </a:path>
                <a:path w="3996690" h="634365">
                  <a:moveTo>
                    <a:pt x="3992842" y="385508"/>
                  </a:moveTo>
                  <a:lnTo>
                    <a:pt x="1742046" y="385508"/>
                  </a:lnTo>
                  <a:lnTo>
                    <a:pt x="1742046" y="428002"/>
                  </a:lnTo>
                  <a:lnTo>
                    <a:pt x="3992842" y="428002"/>
                  </a:lnTo>
                  <a:lnTo>
                    <a:pt x="3992842" y="385508"/>
                  </a:lnTo>
                  <a:close/>
                </a:path>
                <a:path w="3996690" h="634365">
                  <a:moveTo>
                    <a:pt x="3996537" y="168592"/>
                  </a:moveTo>
                  <a:lnTo>
                    <a:pt x="3958412" y="130479"/>
                  </a:lnTo>
                  <a:lnTo>
                    <a:pt x="3957891" y="130479"/>
                  </a:lnTo>
                  <a:lnTo>
                    <a:pt x="3957891" y="184543"/>
                  </a:lnTo>
                  <a:lnTo>
                    <a:pt x="3957891" y="221869"/>
                  </a:lnTo>
                  <a:lnTo>
                    <a:pt x="3942715" y="237058"/>
                  </a:lnTo>
                  <a:lnTo>
                    <a:pt x="3836644" y="237058"/>
                  </a:lnTo>
                  <a:lnTo>
                    <a:pt x="3836644" y="169113"/>
                  </a:lnTo>
                  <a:lnTo>
                    <a:pt x="3942715" y="169113"/>
                  </a:lnTo>
                  <a:lnTo>
                    <a:pt x="3957891" y="184543"/>
                  </a:lnTo>
                  <a:lnTo>
                    <a:pt x="3957891" y="130479"/>
                  </a:lnTo>
                  <a:lnTo>
                    <a:pt x="3836644" y="130479"/>
                  </a:lnTo>
                  <a:lnTo>
                    <a:pt x="3836644" y="24206"/>
                  </a:lnTo>
                  <a:lnTo>
                    <a:pt x="3797998" y="24206"/>
                  </a:lnTo>
                  <a:lnTo>
                    <a:pt x="3797998" y="275704"/>
                  </a:lnTo>
                  <a:lnTo>
                    <a:pt x="3958310" y="275704"/>
                  </a:lnTo>
                  <a:lnTo>
                    <a:pt x="3996537" y="237921"/>
                  </a:lnTo>
                  <a:lnTo>
                    <a:pt x="3996537" y="237058"/>
                  </a:lnTo>
                  <a:lnTo>
                    <a:pt x="3996537" y="169113"/>
                  </a:lnTo>
                  <a:lnTo>
                    <a:pt x="3996537" y="1685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1"/>
            <p:cNvSpPr/>
            <p:nvPr/>
          </p:nvSpPr>
          <p:spPr>
            <a:xfrm>
              <a:off x="15219263" y="766782"/>
              <a:ext cx="157480" cy="340995"/>
            </a:xfrm>
            <a:custGeom>
              <a:avLst/>
              <a:gdLst/>
              <a:ahLst/>
              <a:cxnLst/>
              <a:rect l="l" t="t" r="r" b="b"/>
              <a:pathLst>
                <a:path w="157480" h="340994">
                  <a:moveTo>
                    <a:pt x="45193" y="0"/>
                  </a:moveTo>
                  <a:lnTo>
                    <a:pt x="65899" y="41680"/>
                  </a:lnTo>
                  <a:lnTo>
                    <a:pt x="71406" y="70050"/>
                  </a:lnTo>
                  <a:lnTo>
                    <a:pt x="60458" y="98137"/>
                  </a:lnTo>
                  <a:lnTo>
                    <a:pt x="31801" y="138969"/>
                  </a:lnTo>
                  <a:lnTo>
                    <a:pt x="5077" y="190490"/>
                  </a:lnTo>
                  <a:lnTo>
                    <a:pt x="0" y="238415"/>
                  </a:lnTo>
                  <a:lnTo>
                    <a:pt x="12613" y="281273"/>
                  </a:lnTo>
                  <a:lnTo>
                    <a:pt x="38963" y="317592"/>
                  </a:lnTo>
                  <a:lnTo>
                    <a:pt x="73506" y="340921"/>
                  </a:lnTo>
                  <a:lnTo>
                    <a:pt x="70217" y="321978"/>
                  </a:lnTo>
                  <a:lnTo>
                    <a:pt x="67912" y="301489"/>
                  </a:lnTo>
                  <a:lnTo>
                    <a:pt x="66727" y="279635"/>
                  </a:lnTo>
                  <a:lnTo>
                    <a:pt x="66795" y="256599"/>
                  </a:lnTo>
                  <a:lnTo>
                    <a:pt x="72150" y="211709"/>
                  </a:lnTo>
                  <a:lnTo>
                    <a:pt x="82146" y="170306"/>
                  </a:lnTo>
                  <a:lnTo>
                    <a:pt x="91799" y="139932"/>
                  </a:lnTo>
                  <a:lnTo>
                    <a:pt x="96124" y="128132"/>
                  </a:lnTo>
                  <a:lnTo>
                    <a:pt x="110367" y="180517"/>
                  </a:lnTo>
                  <a:lnTo>
                    <a:pt x="117682" y="211452"/>
                  </a:lnTo>
                  <a:lnTo>
                    <a:pt x="120377" y="233064"/>
                  </a:lnTo>
                  <a:lnTo>
                    <a:pt x="120762" y="257479"/>
                  </a:lnTo>
                  <a:lnTo>
                    <a:pt x="121463" y="265887"/>
                  </a:lnTo>
                  <a:lnTo>
                    <a:pt x="121589" y="270630"/>
                  </a:lnTo>
                  <a:lnTo>
                    <a:pt x="140524" y="228826"/>
                  </a:lnTo>
                  <a:lnTo>
                    <a:pt x="153882" y="179507"/>
                  </a:lnTo>
                  <a:lnTo>
                    <a:pt x="157136" y="131122"/>
                  </a:lnTo>
                  <a:lnTo>
                    <a:pt x="145756" y="92122"/>
                  </a:lnTo>
                  <a:lnTo>
                    <a:pt x="119980" y="57387"/>
                  </a:lnTo>
                  <a:lnTo>
                    <a:pt x="86828" y="27614"/>
                  </a:lnTo>
                  <a:lnTo>
                    <a:pt x="57999" y="7064"/>
                  </a:lnTo>
                  <a:lnTo>
                    <a:pt x="45193" y="0"/>
                  </a:lnTo>
                  <a:close/>
                </a:path>
              </a:pathLst>
            </a:custGeom>
            <a:solidFill>
              <a:srgbClr val="F36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226737" y="424923"/>
            <a:ext cx="98598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Примерные темы проектов: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bject 28"/>
          <p:cNvSpPr txBox="1"/>
          <p:nvPr/>
        </p:nvSpPr>
        <p:spPr>
          <a:xfrm>
            <a:off x="603678" y="-1115993"/>
            <a:ext cx="1647189" cy="3765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4550" b="1" spc="-1620" dirty="0">
                <a:solidFill>
                  <a:srgbClr val="FFFFFF"/>
                </a:solidFill>
                <a:latin typeface="Trebuchet MS"/>
                <a:cs typeface="Trebuchet MS"/>
              </a:rPr>
              <a:t>«</a:t>
            </a:r>
            <a:endParaRPr sz="24550" dirty="0">
              <a:latin typeface="Trebuchet MS"/>
              <a:cs typeface="Trebuchet M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84250" y="2146964"/>
            <a:ext cx="18211800" cy="827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pc="62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5. Методы </a:t>
            </a:r>
            <a:r>
              <a:rPr lang="ru-RU" sz="2800" b="1" spc="62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многофазных (</a:t>
            </a:r>
            <a:r>
              <a:rPr lang="ru-RU" sz="2800" b="1" spc="625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газ+жидкость</a:t>
            </a:r>
            <a:r>
              <a:rPr lang="ru-RU" sz="2800" b="1" spc="62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) измерений: достоинства, недостатки, рабочие образцы расходомеров и их метрологические </a:t>
            </a:r>
            <a:r>
              <a:rPr lang="ru-RU" sz="2800" b="1" spc="62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характеристики</a:t>
            </a:r>
            <a:endParaRPr lang="ru-RU" sz="2800" b="1" spc="625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r>
              <a:rPr lang="ru-RU" sz="2800" b="1" spc="62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 </a:t>
            </a:r>
          </a:p>
          <a:p>
            <a:r>
              <a:rPr lang="ru-RU" sz="2800" b="1" spc="62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6. </a:t>
            </a:r>
            <a:r>
              <a:rPr lang="ru-RU" sz="2800" b="1" spc="62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Тенденции разработок расходомеров в мире (акцент на </a:t>
            </a:r>
            <a:r>
              <a:rPr lang="ru-RU" sz="2800" b="1" spc="625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кориолисовый</a:t>
            </a:r>
            <a:r>
              <a:rPr lang="ru-RU" sz="2800" b="1" spc="62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и ультразвуковой принципы измерений). </a:t>
            </a:r>
            <a:endParaRPr lang="ru-RU" sz="2800" b="1" spc="625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endParaRPr lang="ru-RU" sz="2800" b="1" spc="625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r>
              <a:rPr lang="ru-RU" sz="2800" b="1" spc="62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7</a:t>
            </a:r>
            <a:r>
              <a:rPr lang="ru-RU" sz="2800" b="1" spc="62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. Расчет </a:t>
            </a:r>
            <a:r>
              <a:rPr lang="ru-RU" sz="2800" b="1" spc="625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пьезоакустического</a:t>
            </a:r>
            <a:r>
              <a:rPr lang="ru-RU" sz="2800" b="1" spc="62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преобразователя, работающего в приемо-передающем режиме: обоснование конструкции, выбора </a:t>
            </a:r>
            <a:r>
              <a:rPr lang="ru-RU" sz="2800" b="1" spc="625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пьезокерамики</a:t>
            </a:r>
            <a:r>
              <a:rPr lang="ru-RU" sz="2800" b="1" spc="62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, схемы генерации звуковых волн для достижения максимальной чувствительности. (рабочая частота 50..150 кГц, расстояние – до 5 м, температура работы – до 100 </a:t>
            </a:r>
            <a:r>
              <a:rPr lang="ru-RU" sz="2800" b="1" spc="625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град.С</a:t>
            </a:r>
            <a:r>
              <a:rPr lang="ru-RU" sz="2800" b="1" spc="62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, УЗД с металлической мембраной)  </a:t>
            </a:r>
            <a:endParaRPr lang="ru-RU" sz="2800" b="1" spc="625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endParaRPr lang="ru-RU" sz="2800" b="1" spc="625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r>
              <a:rPr lang="ru-RU" sz="2800" b="1" spc="62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8. </a:t>
            </a:r>
            <a:r>
              <a:rPr lang="ru-RU" sz="2800" b="1" spc="62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Обеспечение постоянства и повторяемости характеристик УЗ датчиков при массовом производстве: оптимизация конструкции, изготовления деталей, операций сборки, стендового контроля</a:t>
            </a:r>
          </a:p>
          <a:p>
            <a:endParaRPr lang="ru-RU" sz="2800" b="1" spc="625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marL="514350" indent="-514350">
              <a:buFont typeface="+mj-lt"/>
              <a:buAutoNum type="arabicPeriod"/>
            </a:pPr>
            <a:endParaRPr lang="ru-RU" sz="2800" b="1" spc="625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0707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5AA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</TotalTime>
  <Words>761</Words>
  <Application>Microsoft Office PowerPoint</Application>
  <PresentationFormat>Произвольный</PresentationFormat>
  <Paragraphs>117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Trebuchet MS</vt:lpstr>
      <vt:lpstr>Office Theme</vt:lpstr>
      <vt:lpstr>Презентация PowerPoint</vt:lpstr>
      <vt:lpstr>Презентация PowerPoint</vt:lpstr>
      <vt:lpstr>Презентация PowerPoint</vt:lpstr>
      <vt:lpstr>Проходить стажировку в «Турбулентность-ДОН» - это:</vt:lpstr>
      <vt:lpstr>НАПРАВЛЕНИЯ ПОДГОТОВКИ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ВАШИ ВОПРОСЫ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3</dc:title>
  <dc:creator>Деревянко Людмила Андреевна</dc:creator>
  <cp:lastModifiedBy>e.bidenko</cp:lastModifiedBy>
  <cp:revision>34</cp:revision>
  <dcterms:created xsi:type="dcterms:W3CDTF">2022-03-19T16:26:48Z</dcterms:created>
  <dcterms:modified xsi:type="dcterms:W3CDTF">2022-04-27T05:29:35Z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2021-09-06T00:00:00Z</vt:filetime>
  </property>
  <property fmtid="{D5CDD505-2E9C-101B-9397-08002B2CF9AE}" pid="3" name="Creator">
    <vt:lpwstr>Adobe Illustrator CC 23.0 (Windows)</vt:lpwstr>
  </property>
  <property fmtid="{D5CDD505-2E9C-101B-9397-08002B2CF9AE}" pid="4" name="LastSaved">
    <vt:filetime>2022-03-19T00:00:00Z</vt:filetime>
  </property>
</Properties>
</file>